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it-IT" sz="6000" dirty="0" smtClean="0">
                <a:solidFill>
                  <a:schemeClr val="tx2">
                    <a:lumMod val="75000"/>
                  </a:schemeClr>
                </a:solidFill>
              </a:rPr>
              <a:t>MESCOLA… </a:t>
            </a:r>
            <a:endParaRPr lang="it-IT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dirty="0" smtClean="0"/>
              <a:t>…MESCOLA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16" y="1168401"/>
            <a:ext cx="2899971" cy="2387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08" y="3874994"/>
            <a:ext cx="1885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Ciao </a:t>
            </a:r>
            <a:r>
              <a:rPr lang="it-IT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tutti</a:t>
            </a: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it-IT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abbiamo preparato </a:t>
            </a: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</a:t>
            </a:r>
            <a:r>
              <a:rPr lang="it-IT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' attività pratica di scienze.</a:t>
            </a:r>
            <a: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it-IT" sz="20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it-IT" sz="20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it-IT" kern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 </a:t>
            </a:r>
            <a:r>
              <a:rPr lang="it-IT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tratta di provare a mescolare l'acqua con altre sostanze, poi osservare cosa accade……..</a:t>
            </a:r>
            <a: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it-IT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3200" kern="0" cap="all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avete tempo durante </a:t>
            </a:r>
            <a:r>
              <a:rPr lang="it-IT" sz="3200" kern="0" cap="all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QUESTE settimanE</a:t>
            </a:r>
            <a:r>
              <a:rPr lang="it-IT" sz="3200" kern="0" cap="all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it-IT" sz="3200" kern="0" cap="all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provate a farlo con i vostri </a:t>
            </a:r>
            <a:r>
              <a:rPr lang="it-IT" sz="3200" kern="0" cap="all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genitori…..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66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MATERIALE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  <a:endParaRPr lang="it-IT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UNA BOTTIGLIA DI ACQUA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UN BICCHIERE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UN CUCCHIAINO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ZUCCHERO, CAFFE', SALE, SUCCO DI LIMONE, ACETO, OLIO,....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4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10" y="2347857"/>
            <a:ext cx="1869589" cy="18368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91" y="518564"/>
            <a:ext cx="3810000" cy="1447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03" y="2425043"/>
            <a:ext cx="1524000" cy="996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65" y="357065"/>
            <a:ext cx="3043490" cy="1912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91" y="4184725"/>
            <a:ext cx="2017023" cy="1409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81" y="3189641"/>
            <a:ext cx="1846450" cy="16997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65" y="36987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n-US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INIZIATE </a:t>
            </a:r>
            <a:r>
              <a:rPr lang="en-US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 SPERIMENTARE </a:t>
            </a:r>
            <a:r>
              <a:rPr lang="en-US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en-US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en-US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(</a:t>
            </a:r>
            <a:r>
              <a:rPr lang="en-US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CON L'AIUTO DI UN ADULTO):</a:t>
            </a:r>
            <a:r>
              <a:rPr lang="it-IT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it-IT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RIEMPI A META' IL BICCHIERE  CON L'ACQUA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METTI UN CUCCHIAINO DI ZUCCHERO NELL'ACQUA E MESCOLA PER </a:t>
            </a:r>
            <a:r>
              <a:rPr lang="en-US" kern="150" dirty="0" smtClean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TANTE VOLTE (ALMENO DIECI)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 smtClean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OSSERVA: COSA </a:t>
            </a: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E' </a:t>
            </a:r>
            <a:r>
              <a:rPr lang="en-US" kern="150" dirty="0" smtClean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SUCCESSO? </a:t>
            </a: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(VEDI ANCORA LO ZUCCHERO?, L'ACQUA HA CAMBIATO COLORE?, VEDI GALLEGGIARE LA SOSTANZA ?)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SCRIVI NELLA TABELLA CHE COSA HAI NOTATO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BUTTA IL TUO MISCUGLIO NEL LAVANDINO, PULISCI IL BICCHIERE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➔"/>
              <a:tabLst>
                <a:tab pos="-914400" algn="l"/>
              </a:tabLst>
            </a:pPr>
            <a:r>
              <a:rPr lang="en-US" kern="150" dirty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RICOMINCIA TUTTO DALL'INIZIO USANDO ORA IL CAFFE' IN </a:t>
            </a:r>
            <a:r>
              <a:rPr lang="en-US" kern="150" dirty="0" smtClean="0">
                <a:solidFill>
                  <a:srgbClr val="000000"/>
                </a:solidFill>
                <a:latin typeface="StarSymbol"/>
                <a:ea typeface="Andale Sans UI"/>
                <a:cs typeface="Tahoma" panose="020B0604030504040204" pitchFamily="34" charset="0"/>
              </a:rPr>
              <a:t>POLVERE E COSI’ VIA  CON TUTTE LE ALTRE SOSTANZE</a:t>
            </a:r>
            <a:endParaRPr lang="it-IT" kern="150" dirty="0">
              <a:latin typeface="StarSymbol"/>
              <a:ea typeface="Andale Sans UI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5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0">
        <p14:reveal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27899"/>
              </p:ext>
            </p:extLst>
          </p:nvPr>
        </p:nvGraphicFramePr>
        <p:xfrm>
          <a:off x="1333948" y="419549"/>
          <a:ext cx="9671125" cy="6045691"/>
        </p:xfrm>
        <a:graphic>
          <a:graphicData uri="http://schemas.openxmlformats.org/drawingml/2006/table">
            <a:tbl>
              <a:tblPr/>
              <a:tblGrid>
                <a:gridCol w="3233735"/>
                <a:gridCol w="6437390"/>
              </a:tblGrid>
              <a:tr h="28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ACQUA   CON......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MESCOLO E OSSERVO.....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ZUCCHERO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POLVERE DI CAFFE'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SALE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FF66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FF66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FF66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SUCCO DI LIMONE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FF66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FF66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ACETO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OLIO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 </a:t>
                      </a:r>
                      <a:endParaRPr lang="it-IT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50" dirty="0" smtClean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__________________________________________________________________________________</a:t>
                      </a:r>
                      <a:endParaRPr lang="it-IT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12414" marR="12414" marT="12414" marB="124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4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4556" y="1672223"/>
            <a:ext cx="8616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BUON </a:t>
            </a:r>
            <a:r>
              <a:rPr lang="en-US" sz="9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        LAVORO ! 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239825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68</TotalTime>
  <Words>120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Andale Sans UI</vt:lpstr>
      <vt:lpstr>Arial</vt:lpstr>
      <vt:lpstr>StarSymbol</vt:lpstr>
      <vt:lpstr>Tahoma</vt:lpstr>
      <vt:lpstr>Times New Roman</vt:lpstr>
      <vt:lpstr>Trebuchet MS</vt:lpstr>
      <vt:lpstr>Tw Cen MT</vt:lpstr>
      <vt:lpstr>Circuito</vt:lpstr>
      <vt:lpstr>                MESCOLA… </vt:lpstr>
      <vt:lpstr> Ciao a tutti, abbiamo preparato  un' attività pratica di scienze.  Si tratta di provare a mescolare l'acqua con altre sostanze, poi osservare cosa accade……..  </vt:lpstr>
      <vt:lpstr>MATERIALE</vt:lpstr>
      <vt:lpstr>Presentazione standard di PowerPoint</vt:lpstr>
      <vt:lpstr>INIZIATE A SPERIMENTARE  (CON L'AIUTO DI UN ADULTO):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                 MESCOLA…</dc:title>
  <dc:creator>FABIO</dc:creator>
  <cp:lastModifiedBy>FABIO</cp:lastModifiedBy>
  <cp:revision>11</cp:revision>
  <dcterms:created xsi:type="dcterms:W3CDTF">2020-04-01T08:51:57Z</dcterms:created>
  <dcterms:modified xsi:type="dcterms:W3CDTF">2020-04-02T08:10:51Z</dcterms:modified>
</cp:coreProperties>
</file>