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8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0C15-304E-4A10-B761-076B498C9077}" type="datetimeFigureOut">
              <a:rPr lang="it-IT" smtClean="0"/>
              <a:pPr/>
              <a:t>17/04/2020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9913-4201-4936-9E1F-8EAB472B7D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1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0C15-304E-4A10-B761-076B498C9077}" type="datetimeFigureOut">
              <a:rPr lang="it-IT" smtClean="0"/>
              <a:pPr/>
              <a:t>17/04/2020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9913-4201-4936-9E1F-8EAB472B7D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1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0C15-304E-4A10-B761-076B498C9077}" type="datetimeFigureOut">
              <a:rPr lang="it-IT" smtClean="0"/>
              <a:pPr/>
              <a:t>17/04/2020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9913-4201-4936-9E1F-8EAB472B7D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1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0C15-304E-4A10-B761-076B498C9077}" type="datetimeFigureOut">
              <a:rPr lang="it-IT" smtClean="0"/>
              <a:pPr/>
              <a:t>17/04/2020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9913-4201-4936-9E1F-8EAB472B7D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1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0C15-304E-4A10-B761-076B498C9077}" type="datetimeFigureOut">
              <a:rPr lang="it-IT" smtClean="0"/>
              <a:pPr/>
              <a:t>17/04/2020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9913-4201-4936-9E1F-8EAB472B7D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1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0C15-304E-4A10-B761-076B498C9077}" type="datetimeFigureOut">
              <a:rPr lang="it-IT" smtClean="0"/>
              <a:pPr/>
              <a:t>17/04/2020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9913-4201-4936-9E1F-8EAB472B7D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1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0C15-304E-4A10-B761-076B498C9077}" type="datetimeFigureOut">
              <a:rPr lang="it-IT" smtClean="0"/>
              <a:pPr/>
              <a:t>17/04/2020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9913-4201-4936-9E1F-8EAB472B7D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1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0C15-304E-4A10-B761-076B498C9077}" type="datetimeFigureOut">
              <a:rPr lang="it-IT" smtClean="0"/>
              <a:pPr/>
              <a:t>17/04/2020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9913-4201-4936-9E1F-8EAB472B7D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1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0C15-304E-4A10-B761-076B498C9077}" type="datetimeFigureOut">
              <a:rPr lang="it-IT" smtClean="0"/>
              <a:pPr/>
              <a:t>17/04/2020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9913-4201-4936-9E1F-8EAB472B7D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1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0C15-304E-4A10-B761-076B498C9077}" type="datetimeFigureOut">
              <a:rPr lang="it-IT" smtClean="0"/>
              <a:pPr/>
              <a:t>17/04/2020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9913-4201-4936-9E1F-8EAB472B7D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1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0C15-304E-4A10-B761-076B498C9077}" type="datetimeFigureOut">
              <a:rPr lang="it-IT" smtClean="0"/>
              <a:pPr/>
              <a:t>17/04/2020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9913-4201-4936-9E1F-8EAB472B7D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1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70C15-304E-4A10-B761-076B498C9077}" type="datetimeFigureOut">
              <a:rPr lang="it-IT" smtClean="0"/>
              <a:pPr/>
              <a:t>17/04/2020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C9913-4201-4936-9E1F-8EAB472B7DA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28728" y="4734342"/>
            <a:ext cx="62151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COME UN PULCINO DENTRO ALL’UOVO</a:t>
            </a:r>
            <a:endParaRPr lang="it-IT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it-IT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RESTO </a:t>
            </a:r>
            <a:r>
              <a:rPr lang="it-IT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CASA E NON </a:t>
            </a:r>
            <a:r>
              <a:rPr lang="it-IT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</a:t>
            </a:r>
            <a:r>
              <a:rPr lang="it-IT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MUOVO</a:t>
            </a:r>
            <a:r>
              <a:rPr lang="it-IT" sz="3200" dirty="0"/>
              <a:t>.</a:t>
            </a:r>
            <a:endParaRPr lang="it-IT" sz="3200" b="0" dirty="0" smtClean="0"/>
          </a:p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28596" y="357166"/>
            <a:ext cx="2643206" cy="2800767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it-IT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PASQUA CHIUSI IN CASA</a:t>
            </a:r>
          </a:p>
          <a:p>
            <a:endParaRPr lang="it-IT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929190" y="4241899"/>
            <a:ext cx="421481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COME UN BRUCO NON ANCORA FARFALLA</a:t>
            </a:r>
            <a:endParaRPr lang="it-IT" sz="3200" b="0" dirty="0" smtClean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  <a:p>
            <a:r>
              <a:rPr lang="it-IT" sz="32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RESTO </a:t>
            </a:r>
            <a:r>
              <a:rPr lang="it-IT" sz="32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DENTRO SENZA GIOCARE A PALLA.</a:t>
            </a:r>
            <a:endParaRPr lang="it-IT" sz="3200" b="0" dirty="0" smtClean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75558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200" dirty="0" smtClean="0"/>
          </a:p>
          <a:p>
            <a:r>
              <a:rPr lang="it-IT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COME </a:t>
            </a:r>
            <a:r>
              <a:rPr lang="it-IT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UN BOCCIOLO CHE STA PER FIORIRE</a:t>
            </a:r>
            <a:endParaRPr lang="it-IT" sz="3200" b="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it-IT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ASPETTO IL TEMPO GIUSTO PER USCIRE</a:t>
            </a:r>
            <a:r>
              <a:rPr lang="it-IT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it-IT" b="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42976" y="1357298"/>
            <a:ext cx="42862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COME LA SORPRESA NELL’UOVO </a:t>
            </a:r>
            <a:r>
              <a:rPr lang="it-IT" sz="3200" dirty="0" err="1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DI</a:t>
            </a:r>
            <a:r>
              <a:rPr lang="it-IT" sz="3200" dirty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CIOCCOLATO</a:t>
            </a:r>
            <a:endParaRPr lang="it-IT" sz="3200" b="0" dirty="0" smtClean="0">
              <a:effectLst>
                <a:glow rad="101600">
                  <a:schemeClr val="tx2">
                    <a:lumMod val="60000"/>
                    <a:lumOff val="40000"/>
                    <a:alpha val="60000"/>
                  </a:schemeClr>
                </a:glow>
              </a:effectLst>
            </a:endParaRPr>
          </a:p>
          <a:p>
            <a:r>
              <a:rPr lang="it-IT" sz="3200" dirty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ASPETTO IL GIORNO </a:t>
            </a:r>
            <a:r>
              <a:rPr lang="it-IT" sz="3200" dirty="0" err="1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DI</a:t>
            </a:r>
            <a:r>
              <a:rPr lang="it-IT" sz="3200" dirty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PASQUA EMOZIONATO.</a:t>
            </a:r>
            <a:endParaRPr lang="it-IT" sz="3200" b="0" dirty="0" smtClean="0">
              <a:effectLst>
                <a:glow rad="101600">
                  <a:schemeClr val="tx2">
                    <a:lumMod val="60000"/>
                    <a:lumOff val="40000"/>
                    <a:alpha val="60000"/>
                  </a:schemeClr>
                </a:glow>
              </a:effectLst>
            </a:endParaRPr>
          </a:p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28662" y="5429264"/>
            <a:ext cx="779354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COME STA SCRITTO SUL MIO ARCOBALENO</a:t>
            </a:r>
          </a:p>
          <a:p>
            <a:r>
              <a:rPr lang="it-IT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TUTTO ANDRA’ BENE SE STO A CASA SERENO!</a:t>
            </a:r>
          </a:p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Immagine 3" descr="arcobaleno f..jpg"/>
          <p:cNvPicPr>
            <a:picLocks noChangeAspect="1"/>
          </p:cNvPicPr>
          <p:nvPr/>
        </p:nvPicPr>
        <p:blipFill>
          <a:blip r:embed="rId3" cstate="print"/>
          <a:srcRect l="-3125" t="36685" r="6249" b="29076"/>
          <a:stretch>
            <a:fillRect/>
          </a:stretch>
        </p:blipFill>
        <p:spPr>
          <a:xfrm>
            <a:off x="6929422" y="0"/>
            <a:ext cx="2214578" cy="1000132"/>
          </a:xfrm>
          <a:prstGeom prst="rect">
            <a:avLst/>
          </a:prstGeom>
        </p:spPr>
      </p:pic>
      <p:pic>
        <p:nvPicPr>
          <p:cNvPr id="5" name="Immagine 4" descr="arcobaleno a..jpg"/>
          <p:cNvPicPr>
            <a:picLocks noChangeAspect="1"/>
          </p:cNvPicPr>
          <p:nvPr/>
        </p:nvPicPr>
        <p:blipFill>
          <a:blip r:embed="rId4"/>
          <a:srcRect l="27596" t="44792" r="21195" b="7291"/>
          <a:stretch>
            <a:fillRect/>
          </a:stretch>
        </p:blipFill>
        <p:spPr>
          <a:xfrm>
            <a:off x="0" y="0"/>
            <a:ext cx="2857520" cy="2053843"/>
          </a:xfrm>
          <a:prstGeom prst="rect">
            <a:avLst/>
          </a:prstGeom>
        </p:spPr>
      </p:pic>
      <p:pic>
        <p:nvPicPr>
          <p:cNvPr id="6" name="Immagine 5" descr="arcobaleno r..jpg"/>
          <p:cNvPicPr>
            <a:picLocks noChangeAspect="1"/>
          </p:cNvPicPr>
          <p:nvPr/>
        </p:nvPicPr>
        <p:blipFill>
          <a:blip r:embed="rId5"/>
          <a:srcRect l="52666" t="28255" r="316" b="56250"/>
          <a:stretch>
            <a:fillRect/>
          </a:stretch>
        </p:blipFill>
        <p:spPr>
          <a:xfrm>
            <a:off x="3428992" y="0"/>
            <a:ext cx="2643206" cy="1888486"/>
          </a:xfrm>
          <a:prstGeom prst="rect">
            <a:avLst/>
          </a:prstGeom>
        </p:spPr>
      </p:pic>
    </p:spTree>
  </p:cSld>
  <p:clrMapOvr>
    <a:masterClrMapping/>
  </p:clrMapOvr>
  <p:transition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ULCINI.jpg"/>
          <p:cNvPicPr>
            <a:picLocks noChangeAspect="1"/>
          </p:cNvPicPr>
          <p:nvPr/>
        </p:nvPicPr>
        <p:blipFill>
          <a:blip r:embed="rId2" cstate="print"/>
          <a:srcRect l="4648" b="10416"/>
          <a:stretch>
            <a:fillRect/>
          </a:stretch>
        </p:blipFill>
        <p:spPr>
          <a:xfrm>
            <a:off x="5605357" y="4177562"/>
            <a:ext cx="3538643" cy="2680438"/>
          </a:xfrm>
          <a:prstGeom prst="rect">
            <a:avLst/>
          </a:prstGeom>
        </p:spPr>
      </p:pic>
      <p:pic>
        <p:nvPicPr>
          <p:cNvPr id="3" name="Immagine 2" descr="ghirlanda-u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3007238" cy="3000372"/>
          </a:xfrm>
          <a:prstGeom prst="rect">
            <a:avLst/>
          </a:prstGeom>
        </p:spPr>
      </p:pic>
      <p:pic>
        <p:nvPicPr>
          <p:cNvPr id="4" name="Immagine 3" descr="easter_card_rshw1v.jpg"/>
          <p:cNvPicPr>
            <a:picLocks noChangeAspect="1"/>
          </p:cNvPicPr>
          <p:nvPr/>
        </p:nvPicPr>
        <p:blipFill>
          <a:blip r:embed="rId4"/>
          <a:srcRect l="1368" t="8333" b="7291"/>
          <a:stretch>
            <a:fillRect/>
          </a:stretch>
        </p:blipFill>
        <p:spPr>
          <a:xfrm>
            <a:off x="0" y="3636800"/>
            <a:ext cx="2500298" cy="3221199"/>
          </a:xfrm>
          <a:prstGeom prst="rect">
            <a:avLst/>
          </a:prstGeom>
        </p:spPr>
      </p:pic>
      <p:pic>
        <p:nvPicPr>
          <p:cNvPr id="5" name="Immagine 4" descr="easter card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4554" y="0"/>
            <a:ext cx="3119446" cy="206663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928926" y="3000372"/>
            <a:ext cx="5149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BUONA PASQUA!</a:t>
            </a:r>
            <a:endParaRPr lang="it-IT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77</Words>
  <Application>Microsoft Office PowerPoint</Application>
  <PresentationFormat>Presentazione su schermo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Eva</dc:creator>
  <cp:lastModifiedBy>Eva</cp:lastModifiedBy>
  <cp:revision>21</cp:revision>
  <dcterms:created xsi:type="dcterms:W3CDTF">2020-04-13T16:41:54Z</dcterms:created>
  <dcterms:modified xsi:type="dcterms:W3CDTF">2020-04-17T15:34:00Z</dcterms:modified>
</cp:coreProperties>
</file>