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2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356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D553F-471E-46AA-81C3-79A4339BE2AC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35265-9EE1-4CA6-B11A-6BB31DA731A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586BE1A-ED0C-4B1E-B268-749B161BA180}" type="datetimeFigureOut">
              <a:rPr lang="it-IT" smtClean="0"/>
              <a:pPr/>
              <a:t>02/04/2020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070F67F-5994-49F8-A978-A5F3F69F60C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857356" y="285728"/>
            <a:ext cx="4929222" cy="1470025"/>
          </a:xfrm>
        </p:spPr>
        <p:txBody>
          <a:bodyPr>
            <a:normAutofit/>
          </a:bodyPr>
          <a:lstStyle/>
          <a:p>
            <a:r>
              <a:rPr lang="it-IT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</a:rPr>
              <a:t>L’ABACO</a:t>
            </a:r>
            <a:endParaRPr lang="it-IT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28794" y="1928802"/>
            <a:ext cx="4043378" cy="928694"/>
          </a:xfrm>
        </p:spPr>
        <p:txBody>
          <a:bodyPr>
            <a:noAutofit/>
          </a:bodyPr>
          <a:lstStyle/>
          <a:p>
            <a:r>
              <a:rPr lang="it-IT" sz="2800" dirty="0" smtClean="0">
                <a:solidFill>
                  <a:schemeClr val="tx1"/>
                </a:solidFill>
                <a:latin typeface="Bodoni MT" pitchFamily="18" charset="0"/>
              </a:rPr>
              <a:t>IMPARIAMO INSIEME </a:t>
            </a:r>
          </a:p>
          <a:p>
            <a:r>
              <a:rPr lang="it-IT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</a:rPr>
              <a:t>LA</a:t>
            </a:r>
            <a:r>
              <a:rPr lang="it-IT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</a:rPr>
              <a:t> </a:t>
            </a:r>
            <a:r>
              <a:rPr lang="it-IT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itchFamily="18" charset="0"/>
              </a:rPr>
              <a:t>DECINA</a:t>
            </a:r>
            <a:endParaRPr lang="it-IT" sz="3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" pitchFamily="18" charset="0"/>
            </a:endParaRPr>
          </a:p>
        </p:txBody>
      </p:sp>
      <p:pic>
        <p:nvPicPr>
          <p:cNvPr id="4" name="Immagine 3" descr="decina-stel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929066"/>
            <a:ext cx="6172200" cy="2276475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000100" y="285728"/>
            <a:ext cx="3429024" cy="85724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6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1° </a:t>
            </a:r>
            <a:r>
              <a:rPr kumimoji="0" lang="it-IT" sz="3600" b="1" i="0" u="none" strike="noStrike" kern="1200" cap="sm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insieme…</a:t>
            </a:r>
            <a:endParaRPr kumimoji="0" lang="it-IT" sz="3600" b="1" i="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" name="Gruppo 4"/>
          <p:cNvGrpSpPr/>
          <p:nvPr/>
        </p:nvGrpSpPr>
        <p:grpSpPr>
          <a:xfrm>
            <a:off x="785786" y="1928802"/>
            <a:ext cx="2214578" cy="4071966"/>
            <a:chOff x="714348" y="2214554"/>
            <a:chExt cx="2214578" cy="4071966"/>
          </a:xfrm>
        </p:grpSpPr>
        <p:grpSp>
          <p:nvGrpSpPr>
            <p:cNvPr id="6" name="Gruppo 34"/>
            <p:cNvGrpSpPr/>
            <p:nvPr/>
          </p:nvGrpSpPr>
          <p:grpSpPr>
            <a:xfrm>
              <a:off x="785786" y="2214554"/>
              <a:ext cx="2000264" cy="3857652"/>
              <a:chOff x="928662" y="2214554"/>
              <a:chExt cx="2000264" cy="3857652"/>
            </a:xfrm>
          </p:grpSpPr>
          <p:sp>
            <p:nvSpPr>
              <p:cNvPr id="13" name="Stella a 5 punte 12"/>
              <p:cNvSpPr/>
              <p:nvPr/>
            </p:nvSpPr>
            <p:spPr>
              <a:xfrm>
                <a:off x="1500166" y="535782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" name="Stella a 5 punte 13"/>
              <p:cNvSpPr/>
              <p:nvPr/>
            </p:nvSpPr>
            <p:spPr>
              <a:xfrm>
                <a:off x="1000100" y="3714752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" name="Stella a 5 punte 14"/>
              <p:cNvSpPr/>
              <p:nvPr/>
            </p:nvSpPr>
            <p:spPr>
              <a:xfrm>
                <a:off x="928662" y="5572140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6" name="Stella a 5 punte 15"/>
              <p:cNvSpPr/>
              <p:nvPr/>
            </p:nvSpPr>
            <p:spPr>
              <a:xfrm>
                <a:off x="1142976" y="285749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7" name="Stella a 5 punte 16"/>
              <p:cNvSpPr/>
              <p:nvPr/>
            </p:nvSpPr>
            <p:spPr>
              <a:xfrm>
                <a:off x="1785918" y="3429000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8" name="Stella a 5 punte 17"/>
              <p:cNvSpPr/>
              <p:nvPr/>
            </p:nvSpPr>
            <p:spPr>
              <a:xfrm>
                <a:off x="2571736" y="3643314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9" name="Stella a 5 punte 18"/>
              <p:cNvSpPr/>
              <p:nvPr/>
            </p:nvSpPr>
            <p:spPr>
              <a:xfrm>
                <a:off x="2000232" y="4143380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20" name="Stella a 5 punte 19"/>
              <p:cNvSpPr/>
              <p:nvPr/>
            </p:nvSpPr>
            <p:spPr>
              <a:xfrm>
                <a:off x="2500298" y="571501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1" name="Stella a 5 punte 20"/>
              <p:cNvSpPr/>
              <p:nvPr/>
            </p:nvSpPr>
            <p:spPr>
              <a:xfrm>
                <a:off x="1571604" y="2214554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2" name="Stella a 5 punte 21"/>
              <p:cNvSpPr/>
              <p:nvPr/>
            </p:nvSpPr>
            <p:spPr>
              <a:xfrm>
                <a:off x="1928794" y="2786058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7" name="Stella a 5 punte 6"/>
            <p:cNvSpPr/>
            <p:nvPr/>
          </p:nvSpPr>
          <p:spPr>
            <a:xfrm>
              <a:off x="2143108" y="2285992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Stella a 5 punte 7"/>
            <p:cNvSpPr/>
            <p:nvPr/>
          </p:nvSpPr>
          <p:spPr>
            <a:xfrm>
              <a:off x="2571736" y="3071810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Stella a 5 punte 8"/>
            <p:cNvSpPr/>
            <p:nvPr/>
          </p:nvSpPr>
          <p:spPr>
            <a:xfrm>
              <a:off x="2000232" y="5214950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Stella a 5 punte 9"/>
            <p:cNvSpPr/>
            <p:nvPr/>
          </p:nvSpPr>
          <p:spPr>
            <a:xfrm>
              <a:off x="1714480" y="5929330"/>
              <a:ext cx="357190" cy="35719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Stella a 5 punte 10"/>
            <p:cNvSpPr/>
            <p:nvPr/>
          </p:nvSpPr>
          <p:spPr>
            <a:xfrm>
              <a:off x="714348" y="2428868"/>
              <a:ext cx="357190" cy="347666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Stella a 5 punte 11"/>
            <p:cNvSpPr/>
            <p:nvPr/>
          </p:nvSpPr>
          <p:spPr>
            <a:xfrm>
              <a:off x="857224" y="4857760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3" name="Rettangolo arrotondato 22"/>
          <p:cNvSpPr/>
          <p:nvPr/>
        </p:nvSpPr>
        <p:spPr>
          <a:xfrm>
            <a:off x="500034" y="1714488"/>
            <a:ext cx="2786082" cy="27146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4" name="Connettore 1 23"/>
          <p:cNvCxnSpPr/>
          <p:nvPr/>
        </p:nvCxnSpPr>
        <p:spPr>
          <a:xfrm rot="5400000">
            <a:off x="4643438" y="3500438"/>
            <a:ext cx="2714644" cy="1588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24"/>
          <p:cNvCxnSpPr/>
          <p:nvPr/>
        </p:nvCxnSpPr>
        <p:spPr>
          <a:xfrm rot="16200000" flipH="1">
            <a:off x="5572529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ttangolo arrotondato 25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27" name="Tabella 26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8" name="Rettangolo 27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9" name="Connettore 1 28"/>
          <p:cNvCxnSpPr>
            <a:stCxn id="28" idx="0"/>
            <a:endCxn id="28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29"/>
          <p:cNvCxnSpPr>
            <a:endCxn id="28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e 30"/>
          <p:cNvSpPr/>
          <p:nvPr/>
        </p:nvSpPr>
        <p:spPr>
          <a:xfrm>
            <a:off x="6786578" y="457200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2" name="Ovale 31"/>
          <p:cNvSpPr/>
          <p:nvPr/>
        </p:nvSpPr>
        <p:spPr>
          <a:xfrm>
            <a:off x="6786578" y="428625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3" name="Ovale 32"/>
          <p:cNvSpPr/>
          <p:nvPr/>
        </p:nvSpPr>
        <p:spPr>
          <a:xfrm>
            <a:off x="6786578" y="400050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4" name="Ovale 33"/>
          <p:cNvSpPr/>
          <p:nvPr/>
        </p:nvSpPr>
        <p:spPr>
          <a:xfrm>
            <a:off x="6786578" y="371475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5" name="Ovale 34"/>
          <p:cNvSpPr/>
          <p:nvPr/>
        </p:nvSpPr>
        <p:spPr>
          <a:xfrm>
            <a:off x="6786578" y="3429000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6" name="Ovale 35"/>
          <p:cNvSpPr/>
          <p:nvPr/>
        </p:nvSpPr>
        <p:spPr>
          <a:xfrm>
            <a:off x="6786578" y="314324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3" name="Ovale 42"/>
          <p:cNvSpPr/>
          <p:nvPr/>
        </p:nvSpPr>
        <p:spPr>
          <a:xfrm>
            <a:off x="5857884" y="4572008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6" name="Nuvola 45"/>
          <p:cNvSpPr/>
          <p:nvPr/>
        </p:nvSpPr>
        <p:spPr>
          <a:xfrm>
            <a:off x="5000628" y="571480"/>
            <a:ext cx="2928958" cy="135732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rgbClr val="0070C0"/>
                </a:solidFill>
              </a:rPr>
              <a:t>QUANTE PALLINE BLU?</a:t>
            </a:r>
            <a:endParaRPr lang="it-IT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600" b="1" dirty="0">
              <a:solidFill>
                <a:srgbClr val="0070C0"/>
              </a:solidFill>
            </a:endParaRPr>
          </a:p>
        </p:txBody>
      </p:sp>
      <p:sp>
        <p:nvSpPr>
          <p:cNvPr id="47" name="CasellaDiTesto 46"/>
          <p:cNvSpPr txBox="1"/>
          <p:nvPr/>
        </p:nvSpPr>
        <p:spPr>
          <a:xfrm>
            <a:off x="6929454" y="557214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70C0"/>
                </a:solidFill>
              </a:rPr>
              <a:t>6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48" name="Nuvola 47"/>
          <p:cNvSpPr/>
          <p:nvPr/>
        </p:nvSpPr>
        <p:spPr>
          <a:xfrm>
            <a:off x="5000628" y="714356"/>
            <a:ext cx="2928958" cy="135732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0000"/>
                </a:solidFill>
              </a:rPr>
              <a:t>QUANTE PALLINE ROSSE?</a:t>
            </a:r>
            <a:endParaRPr lang="it-IT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600" b="1" dirty="0">
              <a:solidFill>
                <a:srgbClr val="0070C0"/>
              </a:solidFill>
            </a:endParaRPr>
          </a:p>
        </p:txBody>
      </p:sp>
      <p:sp>
        <p:nvSpPr>
          <p:cNvPr id="49" name="CasellaDiTesto 48"/>
          <p:cNvSpPr txBox="1"/>
          <p:nvPr/>
        </p:nvSpPr>
        <p:spPr>
          <a:xfrm>
            <a:off x="5643570" y="557214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1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800"/>
                            </p:stCondLst>
                            <p:childTnLst>
                              <p:par>
                                <p:cTn id="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800"/>
                            </p:stCondLst>
                            <p:childTnLst>
                              <p:par>
                                <p:cTn id="7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800"/>
                            </p:stCondLst>
                            <p:childTnLst>
                              <p:par>
                                <p:cTn id="8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9700"/>
                            </p:stCondLst>
                            <p:childTnLst>
                              <p:par>
                                <p:cTn id="8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17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 animBg="1"/>
      <p:bldP spid="28" grpId="0" animBg="1"/>
      <p:bldP spid="31" grpId="2" animBg="1"/>
      <p:bldP spid="32" grpId="2" animBg="1"/>
      <p:bldP spid="33" grpId="2" animBg="1"/>
      <p:bldP spid="34" grpId="2" animBg="1"/>
      <p:bldP spid="35" grpId="2" animBg="1"/>
      <p:bldP spid="36" grpId="2" animBg="1"/>
      <p:bldP spid="43" grpId="0" animBg="1"/>
      <p:bldP spid="46" grpId="0" animBg="1"/>
      <p:bldP spid="46" grpId="1" animBg="1"/>
      <p:bldP spid="47" grpId="0"/>
      <p:bldP spid="48" grpId="0" animBg="1"/>
      <p:bldP spid="48" grpId="1" animBg="1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4114800" cy="774720"/>
          </a:xfrm>
        </p:spPr>
        <p:txBody>
          <a:bodyPr/>
          <a:lstStyle/>
          <a:p>
            <a:r>
              <a:rPr lang="it-IT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2° </a:t>
            </a:r>
            <a:r>
              <a:rPr lang="it-IT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insieme…</a:t>
            </a:r>
            <a:endParaRPr lang="it-IT" dirty="0"/>
          </a:p>
        </p:txBody>
      </p:sp>
      <p:grpSp>
        <p:nvGrpSpPr>
          <p:cNvPr id="5" name="Gruppo 4"/>
          <p:cNvGrpSpPr/>
          <p:nvPr/>
        </p:nvGrpSpPr>
        <p:grpSpPr>
          <a:xfrm>
            <a:off x="1285852" y="2143116"/>
            <a:ext cx="1714512" cy="3669483"/>
            <a:chOff x="3929058" y="2357430"/>
            <a:chExt cx="1714512" cy="3669483"/>
          </a:xfrm>
        </p:grpSpPr>
        <p:grpSp>
          <p:nvGrpSpPr>
            <p:cNvPr id="6" name="Gruppo 35"/>
            <p:cNvGrpSpPr/>
            <p:nvPr/>
          </p:nvGrpSpPr>
          <p:grpSpPr>
            <a:xfrm>
              <a:off x="4000496" y="2357430"/>
              <a:ext cx="1643074" cy="3571900"/>
              <a:chOff x="4000496" y="2357430"/>
              <a:chExt cx="1643074" cy="3571900"/>
            </a:xfrm>
          </p:grpSpPr>
          <p:sp>
            <p:nvSpPr>
              <p:cNvPr id="11" name="Sole 10"/>
              <p:cNvSpPr/>
              <p:nvPr/>
            </p:nvSpPr>
            <p:spPr>
              <a:xfrm>
                <a:off x="4857752" y="235743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" name="Sole 11"/>
              <p:cNvSpPr/>
              <p:nvPr/>
            </p:nvSpPr>
            <p:spPr>
              <a:xfrm>
                <a:off x="4572000" y="2928934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3" name="Sole 12"/>
              <p:cNvSpPr/>
              <p:nvPr/>
            </p:nvSpPr>
            <p:spPr>
              <a:xfrm>
                <a:off x="5357818" y="307181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" name="Sole 13"/>
              <p:cNvSpPr/>
              <p:nvPr/>
            </p:nvSpPr>
            <p:spPr>
              <a:xfrm>
                <a:off x="4000496" y="2500306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" name="Sole 14"/>
              <p:cNvSpPr/>
              <p:nvPr/>
            </p:nvSpPr>
            <p:spPr>
              <a:xfrm>
                <a:off x="4643438" y="4000504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6" name="Sole 15"/>
              <p:cNvSpPr/>
              <p:nvPr/>
            </p:nvSpPr>
            <p:spPr>
              <a:xfrm>
                <a:off x="5357818" y="3929066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7" name="Sole 16"/>
              <p:cNvSpPr/>
              <p:nvPr/>
            </p:nvSpPr>
            <p:spPr>
              <a:xfrm>
                <a:off x="4429124" y="521495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8" name="Sole 17"/>
              <p:cNvSpPr/>
              <p:nvPr/>
            </p:nvSpPr>
            <p:spPr>
              <a:xfrm>
                <a:off x="4000496" y="557214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9" name="Sole 18"/>
              <p:cNvSpPr/>
              <p:nvPr/>
            </p:nvSpPr>
            <p:spPr>
              <a:xfrm>
                <a:off x="5286380" y="5643578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0" name="Sole 19"/>
              <p:cNvSpPr/>
              <p:nvPr/>
            </p:nvSpPr>
            <p:spPr>
              <a:xfrm>
                <a:off x="4000496" y="3857628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7" name="Sole 6"/>
            <p:cNvSpPr/>
            <p:nvPr/>
          </p:nvSpPr>
          <p:spPr>
            <a:xfrm>
              <a:off x="3929058" y="3143248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Sole 7"/>
            <p:cNvSpPr/>
            <p:nvPr/>
          </p:nvSpPr>
          <p:spPr>
            <a:xfrm>
              <a:off x="4786314" y="3357562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Sole 8"/>
            <p:cNvSpPr/>
            <p:nvPr/>
          </p:nvSpPr>
          <p:spPr>
            <a:xfrm>
              <a:off x="4767980" y="5741161"/>
              <a:ext cx="285752" cy="285752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Sole 9"/>
            <p:cNvSpPr/>
            <p:nvPr/>
          </p:nvSpPr>
          <p:spPr>
            <a:xfrm>
              <a:off x="4143372" y="4357694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1" name="Rettangolo arrotondato 20"/>
          <p:cNvSpPr/>
          <p:nvPr/>
        </p:nvSpPr>
        <p:spPr>
          <a:xfrm>
            <a:off x="857224" y="1857364"/>
            <a:ext cx="2500330" cy="285752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2" name="Connettore 1 21"/>
          <p:cNvCxnSpPr/>
          <p:nvPr/>
        </p:nvCxnSpPr>
        <p:spPr>
          <a:xfrm rot="5400000">
            <a:off x="4642644" y="3500438"/>
            <a:ext cx="2715438" cy="794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1 22"/>
          <p:cNvCxnSpPr/>
          <p:nvPr/>
        </p:nvCxnSpPr>
        <p:spPr>
          <a:xfrm rot="16200000" flipH="1">
            <a:off x="5572529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tangolo arrotondato 23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25" name="Tabella 24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6" name="Rettangolo 25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7" name="Connettore 1 26"/>
          <p:cNvCxnSpPr>
            <a:stCxn id="26" idx="0"/>
            <a:endCxn id="26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>
            <a:endCxn id="26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e 28"/>
          <p:cNvSpPr/>
          <p:nvPr/>
        </p:nvSpPr>
        <p:spPr>
          <a:xfrm>
            <a:off x="6786578" y="457200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0" name="Ovale 29"/>
          <p:cNvSpPr/>
          <p:nvPr/>
        </p:nvSpPr>
        <p:spPr>
          <a:xfrm>
            <a:off x="6786578" y="428625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1" name="Ovale 30"/>
          <p:cNvSpPr/>
          <p:nvPr/>
        </p:nvSpPr>
        <p:spPr>
          <a:xfrm>
            <a:off x="6786578" y="400050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2" name="Ovale 31"/>
          <p:cNvSpPr/>
          <p:nvPr/>
        </p:nvSpPr>
        <p:spPr>
          <a:xfrm>
            <a:off x="6786578" y="371475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1" name="Ovale 40"/>
          <p:cNvSpPr/>
          <p:nvPr/>
        </p:nvSpPr>
        <p:spPr>
          <a:xfrm>
            <a:off x="5857884" y="4572008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3" name="Nuvola 42"/>
          <p:cNvSpPr/>
          <p:nvPr/>
        </p:nvSpPr>
        <p:spPr>
          <a:xfrm>
            <a:off x="5000628" y="571480"/>
            <a:ext cx="2928958" cy="135732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rgbClr val="0070C0"/>
                </a:solidFill>
              </a:rPr>
              <a:t>QUANTE PALLINE BLU?</a:t>
            </a:r>
            <a:endParaRPr lang="it-IT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600" b="1" dirty="0">
              <a:solidFill>
                <a:srgbClr val="0070C0"/>
              </a:solidFill>
            </a:endParaRPr>
          </a:p>
        </p:txBody>
      </p:sp>
      <p:sp>
        <p:nvSpPr>
          <p:cNvPr id="44" name="Nuvola 43"/>
          <p:cNvSpPr/>
          <p:nvPr/>
        </p:nvSpPr>
        <p:spPr>
          <a:xfrm>
            <a:off x="5000628" y="714356"/>
            <a:ext cx="2928958" cy="135732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0000"/>
                </a:solidFill>
              </a:rPr>
              <a:t>QUANTE PALLINE ROSSE?</a:t>
            </a:r>
            <a:endParaRPr lang="it-IT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600" b="1" dirty="0">
              <a:solidFill>
                <a:srgbClr val="0070C0"/>
              </a:solidFill>
            </a:endParaRPr>
          </a:p>
        </p:txBody>
      </p:sp>
      <p:sp>
        <p:nvSpPr>
          <p:cNvPr id="45" name="CasellaDiTesto 44"/>
          <p:cNvSpPr txBox="1"/>
          <p:nvPr/>
        </p:nvSpPr>
        <p:spPr>
          <a:xfrm>
            <a:off x="6929454" y="55721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70C0"/>
                </a:solidFill>
              </a:rPr>
              <a:t>4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46" name="CasellaDiTesto 45"/>
          <p:cNvSpPr txBox="1"/>
          <p:nvPr/>
        </p:nvSpPr>
        <p:spPr>
          <a:xfrm>
            <a:off x="5643570" y="557214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1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800"/>
                            </p:stCondLst>
                            <p:childTnLst>
                              <p:par>
                                <p:cTn id="5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800"/>
                            </p:stCondLst>
                            <p:childTnLst>
                              <p:par>
                                <p:cTn id="7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800"/>
                            </p:stCondLst>
                            <p:childTnLst>
                              <p:par>
                                <p:cTn id="7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700"/>
                            </p:stCondLst>
                            <p:childTnLst>
                              <p:par>
                                <p:cTn id="8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700"/>
                            </p:stCondLst>
                            <p:childTnLst>
                              <p:par>
                                <p:cTn id="10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  <p:bldP spid="26" grpId="0" animBg="1"/>
      <p:bldP spid="41" grpId="0" animBg="1"/>
      <p:bldP spid="43" grpId="0" animBg="1"/>
      <p:bldP spid="43" grpId="1" animBg="1"/>
      <p:bldP spid="44" grpId="0" animBg="1"/>
      <p:bldP spid="44" grpId="1" animBg="1"/>
      <p:bldP spid="45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4186238" cy="703282"/>
          </a:xfrm>
        </p:spPr>
        <p:txBody>
          <a:bodyPr/>
          <a:lstStyle/>
          <a:p>
            <a:r>
              <a:rPr lang="it-I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3° </a:t>
            </a:r>
            <a:r>
              <a:rPr lang="it-IT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insieme…</a:t>
            </a:r>
            <a:endParaRPr lang="it-IT" dirty="0"/>
          </a:p>
        </p:txBody>
      </p:sp>
      <p:cxnSp>
        <p:nvCxnSpPr>
          <p:cNvPr id="5" name="Connettore 1 4"/>
          <p:cNvCxnSpPr/>
          <p:nvPr/>
        </p:nvCxnSpPr>
        <p:spPr>
          <a:xfrm rot="5400000">
            <a:off x="4642644" y="3500438"/>
            <a:ext cx="2715438" cy="794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/>
          <p:cNvCxnSpPr/>
          <p:nvPr/>
        </p:nvCxnSpPr>
        <p:spPr>
          <a:xfrm rot="5400000">
            <a:off x="5571735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tangolo arrotondato 6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Rettangolo 8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" name="Connettore 1 9"/>
          <p:cNvCxnSpPr>
            <a:stCxn id="9" idx="0"/>
            <a:endCxn id="9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>
            <a:endCxn id="9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uppo 11"/>
          <p:cNvGrpSpPr/>
          <p:nvPr/>
        </p:nvGrpSpPr>
        <p:grpSpPr>
          <a:xfrm>
            <a:off x="1285852" y="2214554"/>
            <a:ext cx="1785950" cy="3582891"/>
            <a:chOff x="6643702" y="2428868"/>
            <a:chExt cx="1785950" cy="3450191"/>
          </a:xfrm>
        </p:grpSpPr>
        <p:grpSp>
          <p:nvGrpSpPr>
            <p:cNvPr id="13" name="Gruppo 36"/>
            <p:cNvGrpSpPr/>
            <p:nvPr/>
          </p:nvGrpSpPr>
          <p:grpSpPr>
            <a:xfrm>
              <a:off x="6643702" y="2428868"/>
              <a:ext cx="1785950" cy="3037438"/>
              <a:chOff x="6643702" y="2428868"/>
              <a:chExt cx="1785950" cy="3037438"/>
            </a:xfrm>
          </p:grpSpPr>
          <p:sp>
            <p:nvSpPr>
              <p:cNvPr id="17" name="Cuore 16"/>
              <p:cNvSpPr/>
              <p:nvPr/>
            </p:nvSpPr>
            <p:spPr>
              <a:xfrm>
                <a:off x="6715140" y="2786058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18" name="Cuore 17"/>
              <p:cNvSpPr/>
              <p:nvPr/>
            </p:nvSpPr>
            <p:spPr>
              <a:xfrm>
                <a:off x="8143900" y="3071810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19" name="Cuore 18"/>
              <p:cNvSpPr/>
              <p:nvPr/>
            </p:nvSpPr>
            <p:spPr>
              <a:xfrm>
                <a:off x="7929586" y="2428868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0" name="Cuore 19"/>
              <p:cNvSpPr/>
              <p:nvPr/>
            </p:nvSpPr>
            <p:spPr>
              <a:xfrm>
                <a:off x="7286644" y="321468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1" name="Cuore 20"/>
              <p:cNvSpPr/>
              <p:nvPr/>
            </p:nvSpPr>
            <p:spPr>
              <a:xfrm>
                <a:off x="8072462" y="392906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2" name="Cuore 21"/>
              <p:cNvSpPr/>
              <p:nvPr/>
            </p:nvSpPr>
            <p:spPr>
              <a:xfrm>
                <a:off x="6643702" y="3643314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3" name="Cuore 22"/>
              <p:cNvSpPr/>
              <p:nvPr/>
            </p:nvSpPr>
            <p:spPr>
              <a:xfrm>
                <a:off x="7786710" y="4429132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4" name="Cuore 23"/>
              <p:cNvSpPr/>
              <p:nvPr/>
            </p:nvSpPr>
            <p:spPr>
              <a:xfrm>
                <a:off x="7286644" y="392906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5" name="Cuore 24"/>
              <p:cNvSpPr/>
              <p:nvPr/>
            </p:nvSpPr>
            <p:spPr>
              <a:xfrm>
                <a:off x="6858016" y="4429132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6" name="Cuore 25"/>
              <p:cNvSpPr/>
              <p:nvPr/>
            </p:nvSpPr>
            <p:spPr>
              <a:xfrm flipH="1">
                <a:off x="7215206" y="5180554"/>
                <a:ext cx="300030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4" name="Cuore 13"/>
            <p:cNvSpPr/>
            <p:nvPr/>
          </p:nvSpPr>
          <p:spPr>
            <a:xfrm>
              <a:off x="7215206" y="2428868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Cuore 14"/>
            <p:cNvSpPr/>
            <p:nvPr/>
          </p:nvSpPr>
          <p:spPr>
            <a:xfrm>
              <a:off x="6715140" y="5593307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Cuore 15"/>
            <p:cNvSpPr/>
            <p:nvPr/>
          </p:nvSpPr>
          <p:spPr>
            <a:xfrm>
              <a:off x="7715272" y="5429264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7" name="Rettangolo arrotondato 26"/>
          <p:cNvSpPr/>
          <p:nvPr/>
        </p:nvSpPr>
        <p:spPr>
          <a:xfrm>
            <a:off x="928662" y="1928802"/>
            <a:ext cx="2428892" cy="285752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8" name="Connettore 1 27"/>
          <p:cNvCxnSpPr/>
          <p:nvPr/>
        </p:nvCxnSpPr>
        <p:spPr>
          <a:xfrm rot="5400000">
            <a:off x="4928396" y="3786190"/>
            <a:ext cx="2143934" cy="794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1 28"/>
          <p:cNvCxnSpPr/>
          <p:nvPr/>
        </p:nvCxnSpPr>
        <p:spPr>
          <a:xfrm rot="16200000" flipH="1">
            <a:off x="5572529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ttangolo arrotondato 29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1" name="Tabella 30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2" name="Rettangolo 31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3" name="Connettore 1 32"/>
          <p:cNvCxnSpPr>
            <a:stCxn id="32" idx="0"/>
            <a:endCxn id="32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1 33"/>
          <p:cNvCxnSpPr>
            <a:endCxn id="32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e 34"/>
          <p:cNvSpPr/>
          <p:nvPr/>
        </p:nvSpPr>
        <p:spPr>
          <a:xfrm>
            <a:off x="6786578" y="457200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6" name="Ovale 35"/>
          <p:cNvSpPr/>
          <p:nvPr/>
        </p:nvSpPr>
        <p:spPr>
          <a:xfrm>
            <a:off x="6786578" y="428625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7" name="Ovale 36"/>
          <p:cNvSpPr/>
          <p:nvPr/>
        </p:nvSpPr>
        <p:spPr>
          <a:xfrm>
            <a:off x="6786578" y="400050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7" name="Ovale 46"/>
          <p:cNvSpPr/>
          <p:nvPr/>
        </p:nvSpPr>
        <p:spPr>
          <a:xfrm>
            <a:off x="5857884" y="4572008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9" name="Nuvola 48"/>
          <p:cNvSpPr/>
          <p:nvPr/>
        </p:nvSpPr>
        <p:spPr>
          <a:xfrm>
            <a:off x="5000628" y="571480"/>
            <a:ext cx="2928958" cy="135732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rgbClr val="0070C0"/>
                </a:solidFill>
              </a:rPr>
              <a:t>QUANTE PALLINE BLU?</a:t>
            </a:r>
            <a:endParaRPr lang="it-IT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600" b="1" dirty="0">
              <a:solidFill>
                <a:srgbClr val="0070C0"/>
              </a:solidFill>
            </a:endParaRPr>
          </a:p>
        </p:txBody>
      </p:sp>
      <p:sp>
        <p:nvSpPr>
          <p:cNvPr id="50" name="Nuvola 49"/>
          <p:cNvSpPr/>
          <p:nvPr/>
        </p:nvSpPr>
        <p:spPr>
          <a:xfrm>
            <a:off x="5000628" y="714356"/>
            <a:ext cx="2928958" cy="135732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0000"/>
                </a:solidFill>
              </a:rPr>
              <a:t>QUANTE PALLINE ROSSE?</a:t>
            </a:r>
            <a:endParaRPr lang="it-IT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600" b="1" dirty="0">
              <a:solidFill>
                <a:srgbClr val="0070C0"/>
              </a:solidFill>
            </a:endParaRPr>
          </a:p>
        </p:txBody>
      </p:sp>
      <p:sp>
        <p:nvSpPr>
          <p:cNvPr id="58" name="CasellaDiTesto 57"/>
          <p:cNvSpPr txBox="1"/>
          <p:nvPr/>
        </p:nvSpPr>
        <p:spPr>
          <a:xfrm rot="10800000" flipV="1">
            <a:off x="6929454" y="557214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70C0"/>
                </a:solidFill>
              </a:rPr>
              <a:t>3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59" name="CasellaDiTesto 58"/>
          <p:cNvSpPr txBox="1"/>
          <p:nvPr/>
        </p:nvSpPr>
        <p:spPr>
          <a:xfrm>
            <a:off x="5715008" y="55721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1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800"/>
                            </p:stCondLst>
                            <p:childTnLst>
                              <p:par>
                                <p:cTn id="5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800"/>
                            </p:stCondLst>
                            <p:childTnLst>
                              <p:par>
                                <p:cTn id="7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800"/>
                            </p:stCondLst>
                            <p:childTnLst>
                              <p:par>
                                <p:cTn id="7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700"/>
                            </p:stCondLst>
                            <p:childTnLst>
                              <p:par>
                                <p:cTn id="8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700"/>
                            </p:stCondLst>
                            <p:childTnLst>
                              <p:par>
                                <p:cTn id="10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30" grpId="0" animBg="1"/>
      <p:bldP spid="47" grpId="0" animBg="1"/>
      <p:bldP spid="49" grpId="0" animBg="1"/>
      <p:bldP spid="49" grpId="1" animBg="1"/>
      <p:bldP spid="50" grpId="0" animBg="1"/>
      <p:bldP spid="50" grpId="1" animBg="1"/>
      <p:bldP spid="58" grpId="0"/>
      <p:bldP spid="5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7467600" cy="1143000"/>
          </a:xfrm>
        </p:spPr>
        <p:txBody>
          <a:bodyPr>
            <a:noAutofit/>
          </a:bodyPr>
          <a:lstStyle/>
          <a:p>
            <a:r>
              <a:rPr lang="it-IT" sz="3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…E</a:t>
            </a:r>
            <a:r>
              <a:rPr lang="it-IT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 decine diventano 2…</a:t>
            </a:r>
            <a:endParaRPr lang="it-IT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magine 2" descr="numeri-con-abaco - Cop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2500306"/>
            <a:ext cx="1733333" cy="2819048"/>
          </a:xfrm>
          <a:prstGeom prst="rect">
            <a:avLst/>
          </a:prstGeom>
        </p:spPr>
      </p:pic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Raggruppiamo per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it-I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gli elementi dell’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insieme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" name="Gruppo 28"/>
          <p:cNvGrpSpPr/>
          <p:nvPr/>
        </p:nvGrpSpPr>
        <p:grpSpPr>
          <a:xfrm>
            <a:off x="1571604" y="2357430"/>
            <a:ext cx="5857916" cy="3286148"/>
            <a:chOff x="1571604" y="2357430"/>
            <a:chExt cx="5857916" cy="3286148"/>
          </a:xfrm>
        </p:grpSpPr>
        <p:grpSp>
          <p:nvGrpSpPr>
            <p:cNvPr id="25" name="Gruppo 24"/>
            <p:cNvGrpSpPr/>
            <p:nvPr/>
          </p:nvGrpSpPr>
          <p:grpSpPr>
            <a:xfrm>
              <a:off x="1571604" y="2357430"/>
              <a:ext cx="2214578" cy="3286148"/>
              <a:chOff x="928662" y="2357430"/>
              <a:chExt cx="2214578" cy="3286148"/>
            </a:xfrm>
          </p:grpSpPr>
          <p:sp>
            <p:nvSpPr>
              <p:cNvPr id="5" name="Smile 4"/>
              <p:cNvSpPr/>
              <p:nvPr/>
            </p:nvSpPr>
            <p:spPr>
              <a:xfrm>
                <a:off x="1357290" y="2357430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" name="Smile 5"/>
              <p:cNvSpPr/>
              <p:nvPr/>
            </p:nvSpPr>
            <p:spPr>
              <a:xfrm>
                <a:off x="2071670" y="2786058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" name="Smile 6"/>
              <p:cNvSpPr/>
              <p:nvPr/>
            </p:nvSpPr>
            <p:spPr>
              <a:xfrm>
                <a:off x="928662" y="3286124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" name="Smile 7"/>
              <p:cNvSpPr/>
              <p:nvPr/>
            </p:nvSpPr>
            <p:spPr>
              <a:xfrm>
                <a:off x="1785918" y="3571876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" name="Smile 8"/>
              <p:cNvSpPr/>
              <p:nvPr/>
            </p:nvSpPr>
            <p:spPr>
              <a:xfrm>
                <a:off x="2643174" y="3929066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Smile 9"/>
              <p:cNvSpPr/>
              <p:nvPr/>
            </p:nvSpPr>
            <p:spPr>
              <a:xfrm>
                <a:off x="1000100" y="4214818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Smile 10"/>
              <p:cNvSpPr/>
              <p:nvPr/>
            </p:nvSpPr>
            <p:spPr>
              <a:xfrm>
                <a:off x="1857356" y="4572008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" name="Smile 11"/>
              <p:cNvSpPr/>
              <p:nvPr/>
            </p:nvSpPr>
            <p:spPr>
              <a:xfrm>
                <a:off x="1357290" y="5357826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3" name="Smile 12"/>
              <p:cNvSpPr/>
              <p:nvPr/>
            </p:nvSpPr>
            <p:spPr>
              <a:xfrm>
                <a:off x="2643174" y="5000636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" name="Smile 13"/>
              <p:cNvSpPr/>
              <p:nvPr/>
            </p:nvSpPr>
            <p:spPr>
              <a:xfrm>
                <a:off x="2857488" y="2643182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26" name="Gruppo 25"/>
            <p:cNvGrpSpPr/>
            <p:nvPr/>
          </p:nvGrpSpPr>
          <p:grpSpPr>
            <a:xfrm>
              <a:off x="4714876" y="2571744"/>
              <a:ext cx="2714644" cy="2571768"/>
              <a:chOff x="4929190" y="2571744"/>
              <a:chExt cx="2714644" cy="2571768"/>
            </a:xfrm>
          </p:grpSpPr>
          <p:sp>
            <p:nvSpPr>
              <p:cNvPr id="15" name="Smile 14"/>
              <p:cNvSpPr/>
              <p:nvPr/>
            </p:nvSpPr>
            <p:spPr>
              <a:xfrm>
                <a:off x="4929190" y="4286256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6" name="Smile 15"/>
              <p:cNvSpPr/>
              <p:nvPr/>
            </p:nvSpPr>
            <p:spPr>
              <a:xfrm>
                <a:off x="5786446" y="4857760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7" name="Smile 16"/>
              <p:cNvSpPr/>
              <p:nvPr/>
            </p:nvSpPr>
            <p:spPr>
              <a:xfrm>
                <a:off x="7358082" y="3143248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8" name="Smile 17"/>
              <p:cNvSpPr/>
              <p:nvPr/>
            </p:nvSpPr>
            <p:spPr>
              <a:xfrm>
                <a:off x="6715140" y="4714884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9" name="Smile 18"/>
              <p:cNvSpPr/>
              <p:nvPr/>
            </p:nvSpPr>
            <p:spPr>
              <a:xfrm>
                <a:off x="5786446" y="4000504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0" name="Smile 19"/>
              <p:cNvSpPr/>
              <p:nvPr/>
            </p:nvSpPr>
            <p:spPr>
              <a:xfrm>
                <a:off x="5357818" y="3214686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1" name="Smile 20"/>
              <p:cNvSpPr/>
              <p:nvPr/>
            </p:nvSpPr>
            <p:spPr>
              <a:xfrm>
                <a:off x="7000892" y="3786190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2" name="Smile 21"/>
              <p:cNvSpPr/>
              <p:nvPr/>
            </p:nvSpPr>
            <p:spPr>
              <a:xfrm>
                <a:off x="6215074" y="3357562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3" name="Smile 22"/>
              <p:cNvSpPr/>
              <p:nvPr/>
            </p:nvSpPr>
            <p:spPr>
              <a:xfrm>
                <a:off x="5715008" y="2571744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4" name="Smile 23"/>
              <p:cNvSpPr/>
              <p:nvPr/>
            </p:nvSpPr>
            <p:spPr>
              <a:xfrm>
                <a:off x="6715140" y="2643182"/>
                <a:ext cx="285752" cy="285752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28" name="Rettangolo arrotondato 27"/>
          <p:cNvSpPr/>
          <p:nvPr/>
        </p:nvSpPr>
        <p:spPr>
          <a:xfrm>
            <a:off x="1142976" y="2071678"/>
            <a:ext cx="3071834" cy="400052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Rettangolo arrotondato 29"/>
          <p:cNvSpPr/>
          <p:nvPr/>
        </p:nvSpPr>
        <p:spPr>
          <a:xfrm>
            <a:off x="4572000" y="2071678"/>
            <a:ext cx="3071834" cy="400052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7467600" cy="785834"/>
          </a:xfrm>
        </p:spPr>
        <p:txBody>
          <a:bodyPr>
            <a:normAutofit/>
          </a:bodyPr>
          <a:lstStyle/>
          <a:p>
            <a:r>
              <a:rPr lang="it-IT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Rappresentiamo sull’</a:t>
            </a:r>
            <a:r>
              <a:rPr lang="it-IT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abaco…</a:t>
            </a:r>
            <a:endParaRPr lang="it-IT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2" name="Gruppo 51"/>
          <p:cNvGrpSpPr/>
          <p:nvPr/>
        </p:nvGrpSpPr>
        <p:grpSpPr>
          <a:xfrm>
            <a:off x="1142976" y="2071678"/>
            <a:ext cx="1280657" cy="3913560"/>
            <a:chOff x="928662" y="2000240"/>
            <a:chExt cx="1280657" cy="3913560"/>
          </a:xfrm>
        </p:grpSpPr>
        <p:grpSp>
          <p:nvGrpSpPr>
            <p:cNvPr id="51" name="Gruppo 50"/>
            <p:cNvGrpSpPr/>
            <p:nvPr/>
          </p:nvGrpSpPr>
          <p:grpSpPr>
            <a:xfrm>
              <a:off x="928662" y="2000240"/>
              <a:ext cx="1280657" cy="1698982"/>
              <a:chOff x="928662" y="2000240"/>
              <a:chExt cx="1280657" cy="1698982"/>
            </a:xfrm>
          </p:grpSpPr>
          <p:sp>
            <p:nvSpPr>
              <p:cNvPr id="17" name="Smile 16"/>
              <p:cNvSpPr/>
              <p:nvPr/>
            </p:nvSpPr>
            <p:spPr>
              <a:xfrm>
                <a:off x="1500166" y="2000240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8" name="Smile 17"/>
              <p:cNvSpPr/>
              <p:nvPr/>
            </p:nvSpPr>
            <p:spPr>
              <a:xfrm>
                <a:off x="1857356" y="2571744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9" name="Smile 18"/>
              <p:cNvSpPr/>
              <p:nvPr/>
            </p:nvSpPr>
            <p:spPr>
              <a:xfrm>
                <a:off x="928662" y="2357430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0" name="Smile 19"/>
              <p:cNvSpPr/>
              <p:nvPr/>
            </p:nvSpPr>
            <p:spPr>
              <a:xfrm>
                <a:off x="1376457" y="2518942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1" name="Smile 20"/>
              <p:cNvSpPr/>
              <p:nvPr/>
            </p:nvSpPr>
            <p:spPr>
              <a:xfrm>
                <a:off x="2000232" y="3071810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2" name="Smile 21"/>
              <p:cNvSpPr/>
              <p:nvPr/>
            </p:nvSpPr>
            <p:spPr>
              <a:xfrm>
                <a:off x="1000100" y="3000372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3" name="Smile 22"/>
              <p:cNvSpPr/>
              <p:nvPr/>
            </p:nvSpPr>
            <p:spPr>
              <a:xfrm>
                <a:off x="1428728" y="3071810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4" name="Smile 23"/>
              <p:cNvSpPr/>
              <p:nvPr/>
            </p:nvSpPr>
            <p:spPr>
              <a:xfrm>
                <a:off x="1071538" y="3500438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5" name="Smile 24"/>
              <p:cNvSpPr/>
              <p:nvPr/>
            </p:nvSpPr>
            <p:spPr>
              <a:xfrm>
                <a:off x="1643042" y="3500438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6" name="Smile 25"/>
              <p:cNvSpPr/>
              <p:nvPr/>
            </p:nvSpPr>
            <p:spPr>
              <a:xfrm>
                <a:off x="1928794" y="214311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50" name="Gruppo 49"/>
            <p:cNvGrpSpPr/>
            <p:nvPr/>
          </p:nvGrpSpPr>
          <p:grpSpPr>
            <a:xfrm>
              <a:off x="1000100" y="4429132"/>
              <a:ext cx="1137781" cy="1484668"/>
              <a:chOff x="857224" y="4429132"/>
              <a:chExt cx="1137781" cy="1484668"/>
            </a:xfrm>
          </p:grpSpPr>
          <p:sp>
            <p:nvSpPr>
              <p:cNvPr id="7" name="Smile 6"/>
              <p:cNvSpPr/>
              <p:nvPr/>
            </p:nvSpPr>
            <p:spPr>
              <a:xfrm>
                <a:off x="857224" y="535782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" name="Smile 7"/>
              <p:cNvSpPr/>
              <p:nvPr/>
            </p:nvSpPr>
            <p:spPr>
              <a:xfrm>
                <a:off x="1071538" y="571501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" name="Smile 8"/>
              <p:cNvSpPr/>
              <p:nvPr/>
            </p:nvSpPr>
            <p:spPr>
              <a:xfrm>
                <a:off x="1785918" y="4786322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Smile 9"/>
              <p:cNvSpPr/>
              <p:nvPr/>
            </p:nvSpPr>
            <p:spPr>
              <a:xfrm>
                <a:off x="1643042" y="571501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Smile 10"/>
              <p:cNvSpPr/>
              <p:nvPr/>
            </p:nvSpPr>
            <p:spPr>
              <a:xfrm>
                <a:off x="1357290" y="535782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" name="Smile 11"/>
              <p:cNvSpPr/>
              <p:nvPr/>
            </p:nvSpPr>
            <p:spPr>
              <a:xfrm>
                <a:off x="885102" y="487639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3" name="Smile 12"/>
              <p:cNvSpPr/>
              <p:nvPr/>
            </p:nvSpPr>
            <p:spPr>
              <a:xfrm>
                <a:off x="1714480" y="5286388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" name="Smile 13"/>
              <p:cNvSpPr/>
              <p:nvPr/>
            </p:nvSpPr>
            <p:spPr>
              <a:xfrm>
                <a:off x="1357290" y="4929198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" name="Smile 14"/>
              <p:cNvSpPr/>
              <p:nvPr/>
            </p:nvSpPr>
            <p:spPr>
              <a:xfrm>
                <a:off x="1071538" y="4429132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6" name="Smile 15"/>
              <p:cNvSpPr/>
              <p:nvPr/>
            </p:nvSpPr>
            <p:spPr>
              <a:xfrm>
                <a:off x="1571604" y="4500570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27" name="Rettangolo arrotondato 26"/>
          <p:cNvSpPr/>
          <p:nvPr/>
        </p:nvSpPr>
        <p:spPr>
          <a:xfrm>
            <a:off x="857224" y="1857364"/>
            <a:ext cx="1857388" cy="214314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Rettangolo arrotondato 27"/>
          <p:cNvSpPr/>
          <p:nvPr/>
        </p:nvSpPr>
        <p:spPr>
          <a:xfrm>
            <a:off x="857224" y="4214818"/>
            <a:ext cx="1857388" cy="21431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9" name="Connettore 1 28"/>
          <p:cNvCxnSpPr/>
          <p:nvPr/>
        </p:nvCxnSpPr>
        <p:spPr>
          <a:xfrm rot="5400000">
            <a:off x="4643438" y="3500438"/>
            <a:ext cx="2714644" cy="1588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29"/>
          <p:cNvCxnSpPr/>
          <p:nvPr/>
        </p:nvCxnSpPr>
        <p:spPr>
          <a:xfrm rot="16200000" flipH="1">
            <a:off x="5572529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tangolo arrotondato 30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2" name="Tabella 31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3" name="Rettangolo 32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4" name="Connettore 1 33"/>
          <p:cNvCxnSpPr>
            <a:stCxn id="33" idx="0"/>
            <a:endCxn id="33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1 34"/>
          <p:cNvCxnSpPr>
            <a:endCxn id="33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e 35"/>
          <p:cNvSpPr/>
          <p:nvPr/>
        </p:nvSpPr>
        <p:spPr>
          <a:xfrm>
            <a:off x="6786578" y="457200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7" name="Ovale 36"/>
          <p:cNvSpPr/>
          <p:nvPr/>
        </p:nvSpPr>
        <p:spPr>
          <a:xfrm>
            <a:off x="6786578" y="428625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8" name="Ovale 37"/>
          <p:cNvSpPr/>
          <p:nvPr/>
        </p:nvSpPr>
        <p:spPr>
          <a:xfrm>
            <a:off x="6786578" y="400050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9" name="Ovale 38"/>
          <p:cNvSpPr/>
          <p:nvPr/>
        </p:nvSpPr>
        <p:spPr>
          <a:xfrm>
            <a:off x="6786578" y="371475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0" name="Ovale 39"/>
          <p:cNvSpPr/>
          <p:nvPr/>
        </p:nvSpPr>
        <p:spPr>
          <a:xfrm>
            <a:off x="6786578" y="3429000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1" name="Ovale 40"/>
          <p:cNvSpPr/>
          <p:nvPr/>
        </p:nvSpPr>
        <p:spPr>
          <a:xfrm>
            <a:off x="6786578" y="314324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2" name="Ovale 41"/>
          <p:cNvSpPr/>
          <p:nvPr/>
        </p:nvSpPr>
        <p:spPr>
          <a:xfrm>
            <a:off x="6786578" y="285749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3" name="Ovale 42"/>
          <p:cNvSpPr/>
          <p:nvPr/>
        </p:nvSpPr>
        <p:spPr>
          <a:xfrm>
            <a:off x="6786578" y="257174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4" name="Ovale 43"/>
          <p:cNvSpPr/>
          <p:nvPr/>
        </p:nvSpPr>
        <p:spPr>
          <a:xfrm>
            <a:off x="6786578" y="228599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5" name="Ovale 44"/>
          <p:cNvSpPr/>
          <p:nvPr/>
        </p:nvSpPr>
        <p:spPr>
          <a:xfrm>
            <a:off x="6786578" y="171448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cxnSp>
        <p:nvCxnSpPr>
          <p:cNvPr id="46" name="Connettore 2 45"/>
          <p:cNvCxnSpPr>
            <a:stCxn id="47" idx="1"/>
          </p:cNvCxnSpPr>
          <p:nvPr/>
        </p:nvCxnSpPr>
        <p:spPr>
          <a:xfrm rot="16200000" flipH="1" flipV="1">
            <a:off x="5171607" y="2995295"/>
            <a:ext cx="2477306" cy="533247"/>
          </a:xfrm>
          <a:prstGeom prst="straightConnector1">
            <a:avLst/>
          </a:prstGeom>
          <a:ln w="444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e 46"/>
          <p:cNvSpPr/>
          <p:nvPr/>
        </p:nvSpPr>
        <p:spPr>
          <a:xfrm>
            <a:off x="6572264" y="1500174"/>
            <a:ext cx="714380" cy="3571900"/>
          </a:xfrm>
          <a:prstGeom prst="ellipse">
            <a:avLst/>
          </a:prstGeom>
          <a:noFill/>
          <a:ln w="444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8" name="Ovale 47"/>
          <p:cNvSpPr/>
          <p:nvPr/>
        </p:nvSpPr>
        <p:spPr>
          <a:xfrm>
            <a:off x="5857884" y="4572008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9" name="CasellaDiTesto 48"/>
          <p:cNvSpPr txBox="1"/>
          <p:nvPr/>
        </p:nvSpPr>
        <p:spPr>
          <a:xfrm>
            <a:off x="5143504" y="3286124"/>
            <a:ext cx="137730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CAMBIO!!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Ovale 52"/>
          <p:cNvSpPr/>
          <p:nvPr/>
        </p:nvSpPr>
        <p:spPr>
          <a:xfrm>
            <a:off x="5857884" y="4286256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cxnSp>
        <p:nvCxnSpPr>
          <p:cNvPr id="54" name="Connettore 2 53"/>
          <p:cNvCxnSpPr/>
          <p:nvPr/>
        </p:nvCxnSpPr>
        <p:spPr>
          <a:xfrm rot="5400000">
            <a:off x="5302976" y="2769464"/>
            <a:ext cx="2214577" cy="533255"/>
          </a:xfrm>
          <a:prstGeom prst="straightConnector1">
            <a:avLst/>
          </a:prstGeom>
          <a:ln w="444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000"/>
                            </p:stCondLst>
                            <p:childTnLst>
                              <p:par>
                                <p:cTn id="8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000"/>
                            </p:stCondLst>
                            <p:childTnLst>
                              <p:par>
                                <p:cTn id="9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2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7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7000"/>
                            </p:stCondLst>
                            <p:childTnLst>
                              <p:par>
                                <p:cTn id="152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7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62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0000"/>
                            </p:stCondLst>
                            <p:childTnLst>
                              <p:par>
                                <p:cTn id="167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72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2000"/>
                            </p:stCondLst>
                            <p:childTnLst>
                              <p:par>
                                <p:cTn id="177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3000"/>
                            </p:stCondLst>
                            <p:childTnLst>
                              <p:par>
                                <p:cTn id="182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87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5000"/>
                            </p:stCondLst>
                            <p:childTnLst>
                              <p:par>
                                <p:cTn id="192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7000"/>
                            </p:stCondLst>
                            <p:childTnLst>
                              <p:par>
                                <p:cTn id="202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8000"/>
                            </p:stCondLst>
                            <p:childTnLst>
                              <p:par>
                                <p:cTn id="207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31" grpId="0" animBg="1"/>
      <p:bldP spid="33" grpId="0" animBg="1"/>
      <p:bldP spid="36" grpId="0" animBg="1"/>
      <p:bldP spid="36" grpId="1" animBg="1"/>
      <p:bldP spid="36" grpId="2" animBg="1"/>
      <p:bldP spid="36" grpId="3" animBg="1"/>
      <p:bldP spid="37" grpId="0" animBg="1"/>
      <p:bldP spid="37" grpId="1" animBg="1"/>
      <p:bldP spid="37" grpId="2" animBg="1"/>
      <p:bldP spid="37" grpId="3" animBg="1"/>
      <p:bldP spid="38" grpId="0" animBg="1"/>
      <p:bldP spid="38" grpId="1" animBg="1"/>
      <p:bldP spid="38" grpId="2" animBg="1"/>
      <p:bldP spid="38" grpId="3" animBg="1"/>
      <p:bldP spid="39" grpId="0" animBg="1"/>
      <p:bldP spid="39" grpId="1" animBg="1"/>
      <p:bldP spid="39" grpId="2" animBg="1"/>
      <p:bldP spid="39" grpId="3" animBg="1"/>
      <p:bldP spid="40" grpId="0" animBg="1"/>
      <p:bldP spid="40" grpId="1" animBg="1"/>
      <p:bldP spid="40" grpId="2" animBg="1"/>
      <p:bldP spid="40" grpId="3" animBg="1"/>
      <p:bldP spid="41" grpId="0" animBg="1"/>
      <p:bldP spid="41" grpId="1" animBg="1"/>
      <p:bldP spid="41" grpId="2" animBg="1"/>
      <p:bldP spid="41" grpId="3" animBg="1"/>
      <p:bldP spid="42" grpId="0" animBg="1"/>
      <p:bldP spid="42" grpId="1" animBg="1"/>
      <p:bldP spid="42" grpId="2" animBg="1"/>
      <p:bldP spid="42" grpId="3" animBg="1"/>
      <p:bldP spid="43" grpId="0" animBg="1"/>
      <p:bldP spid="43" grpId="1" animBg="1"/>
      <p:bldP spid="43" grpId="2" animBg="1"/>
      <p:bldP spid="43" grpId="3" animBg="1"/>
      <p:bldP spid="44" grpId="0" animBg="1"/>
      <p:bldP spid="44" grpId="1" animBg="1"/>
      <p:bldP spid="44" grpId="2" animBg="1"/>
      <p:bldP spid="44" grpId="3" animBg="1"/>
      <p:bldP spid="45" grpId="0" animBg="1"/>
      <p:bldP spid="45" grpId="1" animBg="1"/>
      <p:bldP spid="45" grpId="2" animBg="1"/>
      <p:bldP spid="45" grpId="3" animBg="1"/>
      <p:bldP spid="47" grpId="0" animBg="1"/>
      <p:bldP spid="47" grpId="1" animBg="1"/>
      <p:bldP spid="47" grpId="2" animBg="1"/>
      <p:bldP spid="47" grpId="3" animBg="1"/>
      <p:bldP spid="48" grpId="0" animBg="1"/>
      <p:bldP spid="49" grpId="0" animBg="1"/>
      <p:bldP spid="49" grpId="1" animBg="1"/>
      <p:bldP spid="49" grpId="2" animBg="1"/>
      <p:bldP spid="53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7467600" cy="774720"/>
          </a:xfrm>
        </p:spPr>
        <p:txBody>
          <a:bodyPr>
            <a:normAutofit/>
          </a:bodyPr>
          <a:lstStyle/>
          <a:p>
            <a:r>
              <a:rPr lang="it-IT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ora </a:t>
            </a:r>
            <a:r>
              <a:rPr lang="it-IT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registriamo…</a:t>
            </a:r>
            <a:endParaRPr lang="it-IT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uppo 4"/>
          <p:cNvGrpSpPr/>
          <p:nvPr/>
        </p:nvGrpSpPr>
        <p:grpSpPr>
          <a:xfrm>
            <a:off x="1142976" y="2071678"/>
            <a:ext cx="1280657" cy="3913560"/>
            <a:chOff x="928662" y="2000240"/>
            <a:chExt cx="1280657" cy="3913560"/>
          </a:xfrm>
        </p:grpSpPr>
        <p:grpSp>
          <p:nvGrpSpPr>
            <p:cNvPr id="6" name="Gruppo 50"/>
            <p:cNvGrpSpPr/>
            <p:nvPr/>
          </p:nvGrpSpPr>
          <p:grpSpPr>
            <a:xfrm>
              <a:off x="928662" y="2000240"/>
              <a:ext cx="1280657" cy="1698982"/>
              <a:chOff x="928662" y="2000240"/>
              <a:chExt cx="1280657" cy="1698982"/>
            </a:xfrm>
          </p:grpSpPr>
          <p:sp>
            <p:nvSpPr>
              <p:cNvPr id="18" name="Smile 17"/>
              <p:cNvSpPr/>
              <p:nvPr/>
            </p:nvSpPr>
            <p:spPr>
              <a:xfrm>
                <a:off x="1500166" y="2000240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9" name="Smile 18"/>
              <p:cNvSpPr/>
              <p:nvPr/>
            </p:nvSpPr>
            <p:spPr>
              <a:xfrm>
                <a:off x="1857356" y="2571744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0" name="Smile 19"/>
              <p:cNvSpPr/>
              <p:nvPr/>
            </p:nvSpPr>
            <p:spPr>
              <a:xfrm>
                <a:off x="928662" y="2357430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1" name="Smile 20"/>
              <p:cNvSpPr/>
              <p:nvPr/>
            </p:nvSpPr>
            <p:spPr>
              <a:xfrm>
                <a:off x="1376457" y="2518942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2" name="Smile 21"/>
              <p:cNvSpPr/>
              <p:nvPr/>
            </p:nvSpPr>
            <p:spPr>
              <a:xfrm>
                <a:off x="2000232" y="3071810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3" name="Smile 22"/>
              <p:cNvSpPr/>
              <p:nvPr/>
            </p:nvSpPr>
            <p:spPr>
              <a:xfrm>
                <a:off x="1000100" y="3000372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4" name="Smile 23"/>
              <p:cNvSpPr/>
              <p:nvPr/>
            </p:nvSpPr>
            <p:spPr>
              <a:xfrm>
                <a:off x="1428728" y="3071810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5" name="Smile 24"/>
              <p:cNvSpPr/>
              <p:nvPr/>
            </p:nvSpPr>
            <p:spPr>
              <a:xfrm>
                <a:off x="1071538" y="3500438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6" name="Smile 25"/>
              <p:cNvSpPr/>
              <p:nvPr/>
            </p:nvSpPr>
            <p:spPr>
              <a:xfrm>
                <a:off x="1643042" y="3500438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7" name="Smile 26"/>
              <p:cNvSpPr/>
              <p:nvPr/>
            </p:nvSpPr>
            <p:spPr>
              <a:xfrm>
                <a:off x="1928794" y="214311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7" name="Gruppo 49"/>
            <p:cNvGrpSpPr/>
            <p:nvPr/>
          </p:nvGrpSpPr>
          <p:grpSpPr>
            <a:xfrm>
              <a:off x="1000100" y="4429132"/>
              <a:ext cx="1137781" cy="1484668"/>
              <a:chOff x="857224" y="4429132"/>
              <a:chExt cx="1137781" cy="1484668"/>
            </a:xfrm>
          </p:grpSpPr>
          <p:sp>
            <p:nvSpPr>
              <p:cNvPr id="8" name="Smile 7"/>
              <p:cNvSpPr/>
              <p:nvPr/>
            </p:nvSpPr>
            <p:spPr>
              <a:xfrm>
                <a:off x="857224" y="535782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" name="Smile 8"/>
              <p:cNvSpPr/>
              <p:nvPr/>
            </p:nvSpPr>
            <p:spPr>
              <a:xfrm>
                <a:off x="1071538" y="571501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Smile 9"/>
              <p:cNvSpPr/>
              <p:nvPr/>
            </p:nvSpPr>
            <p:spPr>
              <a:xfrm>
                <a:off x="1785918" y="4786322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Smile 10"/>
              <p:cNvSpPr/>
              <p:nvPr/>
            </p:nvSpPr>
            <p:spPr>
              <a:xfrm>
                <a:off x="1643042" y="571501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" name="Smile 11"/>
              <p:cNvSpPr/>
              <p:nvPr/>
            </p:nvSpPr>
            <p:spPr>
              <a:xfrm>
                <a:off x="1357290" y="535782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3" name="Smile 12"/>
              <p:cNvSpPr/>
              <p:nvPr/>
            </p:nvSpPr>
            <p:spPr>
              <a:xfrm>
                <a:off x="885102" y="4876396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" name="Smile 13"/>
              <p:cNvSpPr/>
              <p:nvPr/>
            </p:nvSpPr>
            <p:spPr>
              <a:xfrm>
                <a:off x="1714480" y="5286388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" name="Smile 14"/>
              <p:cNvSpPr/>
              <p:nvPr/>
            </p:nvSpPr>
            <p:spPr>
              <a:xfrm>
                <a:off x="1357290" y="4929198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6" name="Smile 15"/>
              <p:cNvSpPr/>
              <p:nvPr/>
            </p:nvSpPr>
            <p:spPr>
              <a:xfrm>
                <a:off x="1071538" y="4429132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7" name="Smile 16"/>
              <p:cNvSpPr/>
              <p:nvPr/>
            </p:nvSpPr>
            <p:spPr>
              <a:xfrm>
                <a:off x="1571604" y="4500570"/>
                <a:ext cx="209087" cy="198784"/>
              </a:xfrm>
              <a:prstGeom prst="smileyFace">
                <a:avLst/>
              </a:prstGeom>
              <a:solidFill>
                <a:schemeClr val="bg2">
                  <a:lumMod val="90000"/>
                </a:schemeClr>
              </a:solidFill>
              <a:ln w="15875">
                <a:solidFill>
                  <a:schemeClr val="tx1">
                    <a:alpha val="74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28" name="Rettangolo arrotondato 27"/>
          <p:cNvSpPr/>
          <p:nvPr/>
        </p:nvSpPr>
        <p:spPr>
          <a:xfrm>
            <a:off x="857224" y="1857364"/>
            <a:ext cx="1857388" cy="214314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Rettangolo arrotondato 28"/>
          <p:cNvSpPr/>
          <p:nvPr/>
        </p:nvSpPr>
        <p:spPr>
          <a:xfrm>
            <a:off x="857224" y="4214818"/>
            <a:ext cx="1857388" cy="21431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0" name="Connettore 1 29"/>
          <p:cNvCxnSpPr/>
          <p:nvPr/>
        </p:nvCxnSpPr>
        <p:spPr>
          <a:xfrm rot="5400000">
            <a:off x="4643438" y="3500438"/>
            <a:ext cx="2714644" cy="1588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1 30"/>
          <p:cNvCxnSpPr/>
          <p:nvPr/>
        </p:nvCxnSpPr>
        <p:spPr>
          <a:xfrm rot="16200000" flipH="1">
            <a:off x="5572529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ttangolo arrotondato 31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3" name="Tabella 32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4" name="Rettangolo 33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5" name="Connettore 1 34"/>
          <p:cNvCxnSpPr>
            <a:stCxn id="34" idx="0"/>
            <a:endCxn id="34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1 35"/>
          <p:cNvCxnSpPr>
            <a:endCxn id="34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e 48"/>
          <p:cNvSpPr/>
          <p:nvPr/>
        </p:nvSpPr>
        <p:spPr>
          <a:xfrm>
            <a:off x="5857884" y="4572008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51" name="Ovale 50"/>
          <p:cNvSpPr/>
          <p:nvPr/>
        </p:nvSpPr>
        <p:spPr>
          <a:xfrm>
            <a:off x="5857884" y="4286256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53" name="Nuvola 52"/>
          <p:cNvSpPr/>
          <p:nvPr/>
        </p:nvSpPr>
        <p:spPr>
          <a:xfrm>
            <a:off x="5000628" y="571480"/>
            <a:ext cx="2928958" cy="135732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rgbClr val="0070C0"/>
                </a:solidFill>
              </a:rPr>
              <a:t>QUANTE PALLINE BLU?</a:t>
            </a:r>
            <a:endParaRPr lang="it-IT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600" b="1" dirty="0">
              <a:solidFill>
                <a:srgbClr val="0070C0"/>
              </a:solidFill>
            </a:endParaRPr>
          </a:p>
        </p:txBody>
      </p:sp>
      <p:sp>
        <p:nvSpPr>
          <p:cNvPr id="54" name="Nuvola 53"/>
          <p:cNvSpPr/>
          <p:nvPr/>
        </p:nvSpPr>
        <p:spPr>
          <a:xfrm>
            <a:off x="5000628" y="714356"/>
            <a:ext cx="2928958" cy="135732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0000"/>
                </a:solidFill>
              </a:rPr>
              <a:t>QUANTE PALLINE ROSSE?</a:t>
            </a:r>
            <a:endParaRPr lang="it-IT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600" b="1" dirty="0">
              <a:solidFill>
                <a:srgbClr val="0070C0"/>
              </a:solidFill>
            </a:endParaRPr>
          </a:p>
        </p:txBody>
      </p:sp>
      <p:sp>
        <p:nvSpPr>
          <p:cNvPr id="55" name="CasellaDiTesto 54"/>
          <p:cNvSpPr txBox="1"/>
          <p:nvPr/>
        </p:nvSpPr>
        <p:spPr>
          <a:xfrm>
            <a:off x="6929454" y="557214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70C0"/>
                </a:solidFill>
              </a:rPr>
              <a:t>0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56" name="CasellaDiTesto 55"/>
          <p:cNvSpPr txBox="1"/>
          <p:nvPr/>
        </p:nvSpPr>
        <p:spPr>
          <a:xfrm>
            <a:off x="5643570" y="557214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2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800"/>
                            </p:stCondLst>
                            <p:childTnLst>
                              <p:par>
                                <p:cTn id="4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800"/>
                            </p:stCondLst>
                            <p:childTnLst>
                              <p:par>
                                <p:cTn id="5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800"/>
                            </p:stCondLst>
                            <p:childTnLst>
                              <p:par>
                                <p:cTn id="6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700"/>
                            </p:stCondLst>
                            <p:childTnLst>
                              <p:par>
                                <p:cTn id="6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9700"/>
                            </p:stCondLst>
                            <p:childTnLst>
                              <p:par>
                                <p:cTn id="7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2" grpId="0" animBg="1"/>
      <p:bldP spid="34" grpId="0" animBg="1"/>
      <p:bldP spid="49" grpId="0" animBg="1"/>
      <p:bldP spid="51" grpId="0" animBg="1"/>
      <p:bldP spid="53" grpId="0" animBg="1"/>
      <p:bldP spid="53" grpId="1" animBg="1"/>
      <p:bldP spid="54" grpId="0" animBg="1"/>
      <p:bldP spid="54" grpId="1" animBg="1"/>
      <p:bldP spid="55" grpId="0"/>
      <p:bldP spid="5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7224" y="142852"/>
            <a:ext cx="7467600" cy="1143000"/>
          </a:xfrm>
        </p:spPr>
        <p:txBody>
          <a:bodyPr>
            <a:normAutofit/>
          </a:bodyPr>
          <a:lstStyle/>
          <a:p>
            <a:r>
              <a:rPr lang="it-IT" sz="40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…ORA</a:t>
            </a:r>
            <a:r>
              <a:rPr lang="it-IT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TOCCA A TE!!...</a:t>
            </a:r>
            <a:endParaRPr lang="it-IT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>
          <a:xfrm>
            <a:off x="1142976" y="1428736"/>
            <a:ext cx="5929354" cy="7143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b="1" i="1" dirty="0" smtClean="0"/>
              <a:t>Raggruppa, rappresenta e registra, come nell’esempio:</a:t>
            </a:r>
            <a:endParaRPr lang="it-IT" b="1" i="1" dirty="0"/>
          </a:p>
        </p:txBody>
      </p:sp>
      <p:grpSp>
        <p:nvGrpSpPr>
          <p:cNvPr id="18" name="Gruppo 17"/>
          <p:cNvGrpSpPr/>
          <p:nvPr/>
        </p:nvGrpSpPr>
        <p:grpSpPr>
          <a:xfrm>
            <a:off x="1000100" y="2928934"/>
            <a:ext cx="2071702" cy="2428892"/>
            <a:chOff x="1000100" y="2786058"/>
            <a:chExt cx="1928826" cy="2214578"/>
          </a:xfrm>
        </p:grpSpPr>
        <p:sp>
          <p:nvSpPr>
            <p:cNvPr id="5" name="Stella a 4 punte 4"/>
            <p:cNvSpPr/>
            <p:nvPr/>
          </p:nvSpPr>
          <p:spPr>
            <a:xfrm>
              <a:off x="1214414" y="2786058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Stella a 4 punte 5"/>
            <p:cNvSpPr/>
            <p:nvPr/>
          </p:nvSpPr>
          <p:spPr>
            <a:xfrm>
              <a:off x="1000100" y="3214686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Stella a 4 punte 6"/>
            <p:cNvSpPr/>
            <p:nvPr/>
          </p:nvSpPr>
          <p:spPr>
            <a:xfrm>
              <a:off x="1500166" y="3357562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Stella a 4 punte 7"/>
            <p:cNvSpPr/>
            <p:nvPr/>
          </p:nvSpPr>
          <p:spPr>
            <a:xfrm>
              <a:off x="2071670" y="3571876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Stella a 4 punte 8"/>
            <p:cNvSpPr/>
            <p:nvPr/>
          </p:nvSpPr>
          <p:spPr>
            <a:xfrm>
              <a:off x="1142976" y="3786190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Stella a 4 punte 9"/>
            <p:cNvSpPr/>
            <p:nvPr/>
          </p:nvSpPr>
          <p:spPr>
            <a:xfrm>
              <a:off x="1714480" y="3929066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Stella a 4 punte 10"/>
            <p:cNvSpPr/>
            <p:nvPr/>
          </p:nvSpPr>
          <p:spPr>
            <a:xfrm>
              <a:off x="2285984" y="4000504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Stella a 4 punte 11"/>
            <p:cNvSpPr/>
            <p:nvPr/>
          </p:nvSpPr>
          <p:spPr>
            <a:xfrm>
              <a:off x="2643174" y="3643314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Stella a 4 punte 12"/>
            <p:cNvSpPr/>
            <p:nvPr/>
          </p:nvSpPr>
          <p:spPr>
            <a:xfrm>
              <a:off x="1428728" y="4714884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Stella a 4 punte 13"/>
            <p:cNvSpPr/>
            <p:nvPr/>
          </p:nvSpPr>
          <p:spPr>
            <a:xfrm>
              <a:off x="2071670" y="4714884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Stella a 4 punte 14"/>
            <p:cNvSpPr/>
            <p:nvPr/>
          </p:nvSpPr>
          <p:spPr>
            <a:xfrm>
              <a:off x="1714480" y="2928934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Stella a 4 punte 16"/>
            <p:cNvSpPr/>
            <p:nvPr/>
          </p:nvSpPr>
          <p:spPr>
            <a:xfrm>
              <a:off x="2214546" y="3143248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9" name="Rettangolo arrotondato 18"/>
          <p:cNvSpPr/>
          <p:nvPr/>
        </p:nvSpPr>
        <p:spPr>
          <a:xfrm>
            <a:off x="571472" y="2786058"/>
            <a:ext cx="2786082" cy="200026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0" name="Connettore 1 19"/>
          <p:cNvCxnSpPr/>
          <p:nvPr/>
        </p:nvCxnSpPr>
        <p:spPr>
          <a:xfrm rot="5400000">
            <a:off x="4892677" y="3750471"/>
            <a:ext cx="2644000" cy="794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1 20"/>
          <p:cNvCxnSpPr/>
          <p:nvPr/>
        </p:nvCxnSpPr>
        <p:spPr>
          <a:xfrm rot="5400000">
            <a:off x="5786049" y="3714355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ttangolo arrotondato 21"/>
          <p:cNvSpPr/>
          <p:nvPr/>
        </p:nvSpPr>
        <p:spPr>
          <a:xfrm>
            <a:off x="5429256" y="5072074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23" name="Tabella 22"/>
          <p:cNvGraphicFramePr>
            <a:graphicFrameLocks noGrp="1"/>
          </p:cNvGraphicFramePr>
          <p:nvPr/>
        </p:nvGraphicFramePr>
        <p:xfrm>
          <a:off x="5429256" y="5357826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Rettangolo 23"/>
          <p:cNvSpPr/>
          <p:nvPr/>
        </p:nvSpPr>
        <p:spPr>
          <a:xfrm>
            <a:off x="5429256" y="5357826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5" name="Connettore 1 24"/>
          <p:cNvCxnSpPr>
            <a:stCxn id="24" idx="0"/>
            <a:endCxn id="24" idx="2"/>
          </p:cNvCxnSpPr>
          <p:nvPr/>
        </p:nvCxnSpPr>
        <p:spPr>
          <a:xfrm rot="16200000" flipH="1">
            <a:off x="6250793" y="5786454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25"/>
          <p:cNvCxnSpPr>
            <a:endCxn id="24" idx="3"/>
          </p:cNvCxnSpPr>
          <p:nvPr/>
        </p:nvCxnSpPr>
        <p:spPr>
          <a:xfrm>
            <a:off x="5429256" y="5786454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/>
          <p:cNvCxnSpPr/>
          <p:nvPr/>
        </p:nvCxnSpPr>
        <p:spPr>
          <a:xfrm rot="5400000">
            <a:off x="4928396" y="3786190"/>
            <a:ext cx="2572562" cy="794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 rot="16200000" flipH="1">
            <a:off x="5786843" y="3714355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tangolo arrotondato 28"/>
          <p:cNvSpPr/>
          <p:nvPr/>
        </p:nvSpPr>
        <p:spPr>
          <a:xfrm>
            <a:off x="5429256" y="5072074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0" name="Tabella 29"/>
          <p:cNvGraphicFramePr>
            <a:graphicFrameLocks noGrp="1"/>
          </p:cNvGraphicFramePr>
          <p:nvPr/>
        </p:nvGraphicFramePr>
        <p:xfrm>
          <a:off x="5429256" y="5357826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1" name="Rettangolo 30"/>
          <p:cNvSpPr/>
          <p:nvPr/>
        </p:nvSpPr>
        <p:spPr>
          <a:xfrm>
            <a:off x="5429256" y="5357826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2" name="Connettore 1 31"/>
          <p:cNvCxnSpPr>
            <a:stCxn id="31" idx="0"/>
            <a:endCxn id="31" idx="2"/>
          </p:cNvCxnSpPr>
          <p:nvPr/>
        </p:nvCxnSpPr>
        <p:spPr>
          <a:xfrm rot="16200000" flipH="1">
            <a:off x="6250793" y="5786454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>
            <a:endCxn id="31" idx="3"/>
          </p:cNvCxnSpPr>
          <p:nvPr/>
        </p:nvCxnSpPr>
        <p:spPr>
          <a:xfrm>
            <a:off x="5429256" y="5786454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e 33"/>
          <p:cNvSpPr/>
          <p:nvPr/>
        </p:nvSpPr>
        <p:spPr>
          <a:xfrm>
            <a:off x="7000892" y="478632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5" name="Ovale 34"/>
          <p:cNvSpPr/>
          <p:nvPr/>
        </p:nvSpPr>
        <p:spPr>
          <a:xfrm>
            <a:off x="7000892" y="4500570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6" name="Ovale 35"/>
          <p:cNvSpPr/>
          <p:nvPr/>
        </p:nvSpPr>
        <p:spPr>
          <a:xfrm>
            <a:off x="7000892" y="421481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7" name="Ovale 36"/>
          <p:cNvSpPr/>
          <p:nvPr/>
        </p:nvSpPr>
        <p:spPr>
          <a:xfrm>
            <a:off x="7000892" y="392906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8" name="Ovale 37"/>
          <p:cNvSpPr/>
          <p:nvPr/>
        </p:nvSpPr>
        <p:spPr>
          <a:xfrm>
            <a:off x="7000892" y="364331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9" name="Ovale 38"/>
          <p:cNvSpPr/>
          <p:nvPr/>
        </p:nvSpPr>
        <p:spPr>
          <a:xfrm>
            <a:off x="7000892" y="335756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0" name="Ovale 39"/>
          <p:cNvSpPr/>
          <p:nvPr/>
        </p:nvSpPr>
        <p:spPr>
          <a:xfrm>
            <a:off x="7000892" y="3071810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1" name="Ovale 40"/>
          <p:cNvSpPr/>
          <p:nvPr/>
        </p:nvSpPr>
        <p:spPr>
          <a:xfrm>
            <a:off x="7000892" y="278605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2" name="Ovale 41"/>
          <p:cNvSpPr/>
          <p:nvPr/>
        </p:nvSpPr>
        <p:spPr>
          <a:xfrm>
            <a:off x="7000892" y="250030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3" name="Ovale 42"/>
          <p:cNvSpPr/>
          <p:nvPr/>
        </p:nvSpPr>
        <p:spPr>
          <a:xfrm>
            <a:off x="7000892" y="192880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cxnSp>
        <p:nvCxnSpPr>
          <p:cNvPr id="44" name="Connettore 2 43"/>
          <p:cNvCxnSpPr>
            <a:stCxn id="45" idx="1"/>
          </p:cNvCxnSpPr>
          <p:nvPr/>
        </p:nvCxnSpPr>
        <p:spPr>
          <a:xfrm rot="16200000" flipH="1" flipV="1">
            <a:off x="5385921" y="3209609"/>
            <a:ext cx="2477306" cy="533247"/>
          </a:xfrm>
          <a:prstGeom prst="straightConnector1">
            <a:avLst/>
          </a:prstGeom>
          <a:ln w="444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e 44"/>
          <p:cNvSpPr/>
          <p:nvPr/>
        </p:nvSpPr>
        <p:spPr>
          <a:xfrm>
            <a:off x="6786578" y="1714488"/>
            <a:ext cx="714380" cy="3571900"/>
          </a:xfrm>
          <a:prstGeom prst="ellipse">
            <a:avLst/>
          </a:prstGeom>
          <a:noFill/>
          <a:ln w="444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6" name="Ovale 45"/>
          <p:cNvSpPr/>
          <p:nvPr/>
        </p:nvSpPr>
        <p:spPr>
          <a:xfrm>
            <a:off x="6072198" y="4786322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7" name="CasellaDiTesto 46"/>
          <p:cNvSpPr txBox="1"/>
          <p:nvPr/>
        </p:nvSpPr>
        <p:spPr>
          <a:xfrm>
            <a:off x="5357818" y="3500438"/>
            <a:ext cx="137730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CAMBIO!!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CasellaDiTesto 47"/>
          <p:cNvSpPr txBox="1"/>
          <p:nvPr/>
        </p:nvSpPr>
        <p:spPr>
          <a:xfrm>
            <a:off x="7143768" y="578645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0070C0"/>
                </a:solidFill>
              </a:rPr>
              <a:t>2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49" name="CasellaDiTesto 48"/>
          <p:cNvSpPr txBox="1"/>
          <p:nvPr/>
        </p:nvSpPr>
        <p:spPr>
          <a:xfrm>
            <a:off x="5929322" y="578645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1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00"/>
                            </p:stCondLst>
                            <p:childTnLst>
                              <p:par>
                                <p:cTn id="1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3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3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0"/>
                            </p:stCondLst>
                            <p:childTnLst>
                              <p:par>
                                <p:cTn id="8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000"/>
                            </p:stCondLst>
                            <p:childTnLst>
                              <p:par>
                                <p:cTn id="9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7000"/>
                            </p:stCondLst>
                            <p:childTnLst>
                              <p:par>
                                <p:cTn id="9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000"/>
                            </p:stCondLst>
                            <p:childTnLst>
                              <p:par>
                                <p:cTn id="10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9000"/>
                            </p:stCondLst>
                            <p:childTnLst>
                              <p:par>
                                <p:cTn id="10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5000"/>
                            </p:stCondLst>
                            <p:childTnLst>
                              <p:par>
                                <p:cTn id="16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6000"/>
                            </p:stCondLst>
                            <p:childTnLst>
                              <p:par>
                                <p:cTn id="17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8000"/>
                            </p:stCondLst>
                            <p:childTnLst>
                              <p:par>
                                <p:cTn id="182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4" calcmode="lin" valueType="num">
                                      <p:cBhvr override="childStyle">
                                        <p:cTn id="18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1000"/>
                            </p:stCondLst>
                            <p:childTnLst>
                              <p:par>
                                <p:cTn id="191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4" calcmode="lin" valueType="num">
                                      <p:cBhvr override="childStyle">
                                        <p:cTn id="19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3000"/>
                            </p:stCondLst>
                            <p:childTnLst>
                              <p:par>
                                <p:cTn id="194" presetID="4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9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6" presetID="4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" calcmode="lin" valueType="num">
                                      <p:cBhvr override="childStyle">
                                        <p:cTn id="19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 animBg="1"/>
      <p:bldP spid="22" grpId="0" animBg="1"/>
      <p:bldP spid="24" grpId="0" animBg="1"/>
      <p:bldP spid="29" grpId="0" animBg="1"/>
      <p:bldP spid="31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8" grpId="1" animBg="1"/>
      <p:bldP spid="39" grpId="0" animBg="1"/>
      <p:bldP spid="40" grpId="0" animBg="1"/>
      <p:bldP spid="41" grpId="0" animBg="1"/>
      <p:bldP spid="42" grpId="0" animBg="1"/>
      <p:bldP spid="43" grpId="0" animBg="1"/>
      <p:bldP spid="45" grpId="0" animBg="1"/>
      <p:bldP spid="47" grpId="0" animBg="1"/>
      <p:bldP spid="48" grpId="0"/>
      <p:bldP spid="48" grpId="1"/>
      <p:bldP spid="48" grpId="2"/>
      <p:bldP spid="49" grpId="0"/>
      <p:bldP spid="49" grpId="1"/>
      <p:bldP spid="49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3714776" cy="928686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Esercizio 1</a:t>
            </a:r>
            <a:endParaRPr lang="it-IT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1" name="Gruppo 30"/>
          <p:cNvGrpSpPr/>
          <p:nvPr/>
        </p:nvGrpSpPr>
        <p:grpSpPr>
          <a:xfrm>
            <a:off x="857224" y="2214554"/>
            <a:ext cx="2500330" cy="3286148"/>
            <a:chOff x="857224" y="2214554"/>
            <a:chExt cx="2500330" cy="3286148"/>
          </a:xfrm>
        </p:grpSpPr>
        <p:sp>
          <p:nvSpPr>
            <p:cNvPr id="4" name="Luna 3"/>
            <p:cNvSpPr/>
            <p:nvPr/>
          </p:nvSpPr>
          <p:spPr>
            <a:xfrm>
              <a:off x="857224" y="2643182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Luna 4"/>
            <p:cNvSpPr/>
            <p:nvPr/>
          </p:nvSpPr>
          <p:spPr>
            <a:xfrm>
              <a:off x="1428728" y="3000372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Luna 5"/>
            <p:cNvSpPr/>
            <p:nvPr/>
          </p:nvSpPr>
          <p:spPr>
            <a:xfrm>
              <a:off x="1928794" y="3643314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Luna 6"/>
            <p:cNvSpPr/>
            <p:nvPr/>
          </p:nvSpPr>
          <p:spPr>
            <a:xfrm>
              <a:off x="3143240" y="2857496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Luna 7"/>
            <p:cNvSpPr/>
            <p:nvPr/>
          </p:nvSpPr>
          <p:spPr>
            <a:xfrm>
              <a:off x="1500166" y="2214554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Luna 8"/>
            <p:cNvSpPr/>
            <p:nvPr/>
          </p:nvSpPr>
          <p:spPr>
            <a:xfrm>
              <a:off x="2428860" y="4071942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Luna 9"/>
            <p:cNvSpPr/>
            <p:nvPr/>
          </p:nvSpPr>
          <p:spPr>
            <a:xfrm>
              <a:off x="1500166" y="4500570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Luna 10"/>
            <p:cNvSpPr/>
            <p:nvPr/>
          </p:nvSpPr>
          <p:spPr>
            <a:xfrm>
              <a:off x="857224" y="4643446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Luna 11"/>
            <p:cNvSpPr/>
            <p:nvPr/>
          </p:nvSpPr>
          <p:spPr>
            <a:xfrm>
              <a:off x="3071802" y="4214818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Luna 12"/>
            <p:cNvSpPr/>
            <p:nvPr/>
          </p:nvSpPr>
          <p:spPr>
            <a:xfrm>
              <a:off x="2928926" y="5000636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Luna 13"/>
            <p:cNvSpPr/>
            <p:nvPr/>
          </p:nvSpPr>
          <p:spPr>
            <a:xfrm>
              <a:off x="2428860" y="3000372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Luna 14"/>
            <p:cNvSpPr/>
            <p:nvPr/>
          </p:nvSpPr>
          <p:spPr>
            <a:xfrm>
              <a:off x="2214546" y="5143512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Luna 15"/>
            <p:cNvSpPr/>
            <p:nvPr/>
          </p:nvSpPr>
          <p:spPr>
            <a:xfrm>
              <a:off x="1500166" y="5143512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Luna 16"/>
            <p:cNvSpPr/>
            <p:nvPr/>
          </p:nvSpPr>
          <p:spPr>
            <a:xfrm>
              <a:off x="1071538" y="3786190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" name="Luna 17"/>
            <p:cNvSpPr/>
            <p:nvPr/>
          </p:nvSpPr>
          <p:spPr>
            <a:xfrm>
              <a:off x="2143108" y="2285992"/>
              <a:ext cx="214314" cy="357190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cxnSp>
        <p:nvCxnSpPr>
          <p:cNvPr id="20" name="Connettore 1 19"/>
          <p:cNvCxnSpPr/>
          <p:nvPr/>
        </p:nvCxnSpPr>
        <p:spPr>
          <a:xfrm rot="5400000">
            <a:off x="4643438" y="3500438"/>
            <a:ext cx="2714644" cy="1588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1 20"/>
          <p:cNvCxnSpPr/>
          <p:nvPr/>
        </p:nvCxnSpPr>
        <p:spPr>
          <a:xfrm rot="16200000" flipH="1">
            <a:off x="5572529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ttangolo arrotondato 21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23" name="Tabella 22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Rettangolo 23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5" name="Connettore 1 24"/>
          <p:cNvCxnSpPr>
            <a:stCxn id="24" idx="0"/>
            <a:endCxn id="24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25"/>
          <p:cNvCxnSpPr>
            <a:endCxn id="24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animBg="1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467600" cy="1143000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Esercizio 2</a:t>
            </a:r>
            <a:endParaRPr lang="it-IT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" name="Gruppo 28"/>
          <p:cNvGrpSpPr/>
          <p:nvPr/>
        </p:nvGrpSpPr>
        <p:grpSpPr>
          <a:xfrm>
            <a:off x="785786" y="2000240"/>
            <a:ext cx="2571768" cy="3929090"/>
            <a:chOff x="785786" y="2000240"/>
            <a:chExt cx="2571768" cy="3929090"/>
          </a:xfrm>
        </p:grpSpPr>
        <p:sp>
          <p:nvSpPr>
            <p:cNvPr id="4" name="Triangolo isoscele 3"/>
            <p:cNvSpPr/>
            <p:nvPr/>
          </p:nvSpPr>
          <p:spPr>
            <a:xfrm>
              <a:off x="1214414" y="2071678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Triangolo isoscele 4"/>
            <p:cNvSpPr/>
            <p:nvPr/>
          </p:nvSpPr>
          <p:spPr>
            <a:xfrm>
              <a:off x="1000100" y="2714620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Triangolo isoscele 5"/>
            <p:cNvSpPr/>
            <p:nvPr/>
          </p:nvSpPr>
          <p:spPr>
            <a:xfrm>
              <a:off x="1928794" y="2000240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Triangolo isoscele 6"/>
            <p:cNvSpPr/>
            <p:nvPr/>
          </p:nvSpPr>
          <p:spPr>
            <a:xfrm>
              <a:off x="2143108" y="2786058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Triangolo isoscele 7"/>
            <p:cNvSpPr/>
            <p:nvPr/>
          </p:nvSpPr>
          <p:spPr>
            <a:xfrm>
              <a:off x="2786050" y="2071678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Triangolo isoscele 8"/>
            <p:cNvSpPr/>
            <p:nvPr/>
          </p:nvSpPr>
          <p:spPr>
            <a:xfrm>
              <a:off x="1571604" y="3286124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Triangolo isoscele 9"/>
            <p:cNvSpPr/>
            <p:nvPr/>
          </p:nvSpPr>
          <p:spPr>
            <a:xfrm>
              <a:off x="785786" y="3429000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Triangolo isoscele 10"/>
            <p:cNvSpPr/>
            <p:nvPr/>
          </p:nvSpPr>
          <p:spPr>
            <a:xfrm>
              <a:off x="2928926" y="3071810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Triangolo isoscele 11"/>
            <p:cNvSpPr/>
            <p:nvPr/>
          </p:nvSpPr>
          <p:spPr>
            <a:xfrm>
              <a:off x="3000364" y="4071942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Triangolo isoscele 12"/>
            <p:cNvSpPr/>
            <p:nvPr/>
          </p:nvSpPr>
          <p:spPr>
            <a:xfrm>
              <a:off x="2143108" y="3857628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Triangolo isoscele 13"/>
            <p:cNvSpPr/>
            <p:nvPr/>
          </p:nvSpPr>
          <p:spPr>
            <a:xfrm>
              <a:off x="1500166" y="4000504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Triangolo isoscele 14"/>
            <p:cNvSpPr/>
            <p:nvPr/>
          </p:nvSpPr>
          <p:spPr>
            <a:xfrm>
              <a:off x="928662" y="4357694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Triangolo isoscele 15"/>
            <p:cNvSpPr/>
            <p:nvPr/>
          </p:nvSpPr>
          <p:spPr>
            <a:xfrm>
              <a:off x="2357422" y="4714884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Triangolo isoscele 16"/>
            <p:cNvSpPr/>
            <p:nvPr/>
          </p:nvSpPr>
          <p:spPr>
            <a:xfrm>
              <a:off x="1571604" y="4857760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" name="Triangolo isoscele 17"/>
            <p:cNvSpPr/>
            <p:nvPr/>
          </p:nvSpPr>
          <p:spPr>
            <a:xfrm>
              <a:off x="3071802" y="4857760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" name="Triangolo isoscele 18"/>
            <p:cNvSpPr/>
            <p:nvPr/>
          </p:nvSpPr>
          <p:spPr>
            <a:xfrm>
              <a:off x="2643174" y="5429264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" name="Triangolo isoscele 19"/>
            <p:cNvSpPr/>
            <p:nvPr/>
          </p:nvSpPr>
          <p:spPr>
            <a:xfrm>
              <a:off x="2000232" y="5572140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Triangolo isoscele 20"/>
            <p:cNvSpPr/>
            <p:nvPr/>
          </p:nvSpPr>
          <p:spPr>
            <a:xfrm>
              <a:off x="1142976" y="5286388"/>
              <a:ext cx="285752" cy="357190"/>
            </a:xfrm>
            <a:prstGeom prst="triangle">
              <a:avLst/>
            </a:prstGeom>
            <a:solidFill>
              <a:srgbClr val="C0000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cxnSp>
        <p:nvCxnSpPr>
          <p:cNvPr id="22" name="Connettore 1 21"/>
          <p:cNvCxnSpPr/>
          <p:nvPr/>
        </p:nvCxnSpPr>
        <p:spPr>
          <a:xfrm rot="5400000">
            <a:off x="4643438" y="3500438"/>
            <a:ext cx="2714644" cy="1588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1 22"/>
          <p:cNvCxnSpPr/>
          <p:nvPr/>
        </p:nvCxnSpPr>
        <p:spPr>
          <a:xfrm rot="16200000" flipH="1">
            <a:off x="5572529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tangolo arrotondato 23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25" name="Tabella 24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6" name="Rettangolo 25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7" name="Connettore 1 26"/>
          <p:cNvCxnSpPr>
            <a:stCxn id="26" idx="0"/>
            <a:endCxn id="26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>
            <a:endCxn id="26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/>
        </p:nvGrpSpPr>
        <p:grpSpPr>
          <a:xfrm>
            <a:off x="857224" y="1500174"/>
            <a:ext cx="2602907" cy="3643338"/>
            <a:chOff x="1000100" y="2786058"/>
            <a:chExt cx="1928826" cy="2214578"/>
          </a:xfrm>
        </p:grpSpPr>
        <p:sp>
          <p:nvSpPr>
            <p:cNvPr id="5" name="Stella a 4 punte 4"/>
            <p:cNvSpPr/>
            <p:nvPr/>
          </p:nvSpPr>
          <p:spPr>
            <a:xfrm>
              <a:off x="1214414" y="2786058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Stella a 4 punte 5"/>
            <p:cNvSpPr/>
            <p:nvPr/>
          </p:nvSpPr>
          <p:spPr>
            <a:xfrm>
              <a:off x="1000100" y="3214686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Stella a 4 punte 6"/>
            <p:cNvSpPr/>
            <p:nvPr/>
          </p:nvSpPr>
          <p:spPr>
            <a:xfrm>
              <a:off x="1500166" y="3357562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Stella a 4 punte 7"/>
            <p:cNvSpPr/>
            <p:nvPr/>
          </p:nvSpPr>
          <p:spPr>
            <a:xfrm>
              <a:off x="2071670" y="3571876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Stella a 4 punte 8"/>
            <p:cNvSpPr/>
            <p:nvPr/>
          </p:nvSpPr>
          <p:spPr>
            <a:xfrm>
              <a:off x="1142976" y="3786190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Stella a 4 punte 9"/>
            <p:cNvSpPr/>
            <p:nvPr/>
          </p:nvSpPr>
          <p:spPr>
            <a:xfrm>
              <a:off x="1714480" y="3929066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Stella a 4 punte 10"/>
            <p:cNvSpPr/>
            <p:nvPr/>
          </p:nvSpPr>
          <p:spPr>
            <a:xfrm>
              <a:off x="2285984" y="4000504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Stella a 4 punte 11"/>
            <p:cNvSpPr/>
            <p:nvPr/>
          </p:nvSpPr>
          <p:spPr>
            <a:xfrm>
              <a:off x="2643174" y="3643314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Stella a 4 punte 12"/>
            <p:cNvSpPr/>
            <p:nvPr/>
          </p:nvSpPr>
          <p:spPr>
            <a:xfrm>
              <a:off x="1428728" y="4714884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Stella a 4 punte 13"/>
            <p:cNvSpPr/>
            <p:nvPr/>
          </p:nvSpPr>
          <p:spPr>
            <a:xfrm>
              <a:off x="2071670" y="4714884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Stella a 4 punte 14"/>
            <p:cNvSpPr/>
            <p:nvPr/>
          </p:nvSpPr>
          <p:spPr>
            <a:xfrm>
              <a:off x="1714480" y="2928934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Stella a 4 punte 15"/>
            <p:cNvSpPr/>
            <p:nvPr/>
          </p:nvSpPr>
          <p:spPr>
            <a:xfrm>
              <a:off x="2214546" y="3143248"/>
              <a:ext cx="285752" cy="285752"/>
            </a:xfrm>
            <a:prstGeom prst="star4">
              <a:avLst/>
            </a:prstGeom>
            <a:solidFill>
              <a:srgbClr val="FFFF00"/>
            </a:solidFill>
            <a:ln w="2222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7" name="Rettangolo arrotondato 16"/>
          <p:cNvSpPr/>
          <p:nvPr/>
        </p:nvSpPr>
        <p:spPr>
          <a:xfrm>
            <a:off x="428596" y="1285860"/>
            <a:ext cx="3500461" cy="300039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CasellaDiTesto 17"/>
          <p:cNvSpPr txBox="1"/>
          <p:nvPr/>
        </p:nvSpPr>
        <p:spPr>
          <a:xfrm>
            <a:off x="4714876" y="2071678"/>
            <a:ext cx="3499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Ogni elemento dell’insieme </a:t>
            </a:r>
          </a:p>
          <a:p>
            <a:r>
              <a:rPr lang="it-IT" b="1" dirty="0" smtClean="0"/>
              <a:t>è una </a:t>
            </a:r>
            <a:r>
              <a:rPr lang="it-IT" b="1" dirty="0" smtClean="0">
                <a:solidFill>
                  <a:srgbClr val="0070C0"/>
                </a:solidFill>
              </a:rPr>
              <a:t>UNITÀ (u)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4643438" y="3429000"/>
            <a:ext cx="42001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L’insieme di 10 unità corrisponde</a:t>
            </a:r>
          </a:p>
          <a:p>
            <a:r>
              <a:rPr lang="it-IT" b="1" dirty="0" smtClean="0"/>
              <a:t>a una </a:t>
            </a:r>
            <a:r>
              <a:rPr lang="it-IT" b="1" dirty="0" smtClean="0">
                <a:solidFill>
                  <a:srgbClr val="FF0000"/>
                </a:solidFill>
              </a:rPr>
              <a:t>DECINA (da)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Abbiamo disegnato degli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INSIEMI…</a:t>
            </a:r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44" name="Gruppo 43"/>
          <p:cNvGrpSpPr/>
          <p:nvPr/>
        </p:nvGrpSpPr>
        <p:grpSpPr>
          <a:xfrm>
            <a:off x="714348" y="2214554"/>
            <a:ext cx="2214578" cy="3357586"/>
            <a:chOff x="714348" y="2214554"/>
            <a:chExt cx="2214578" cy="3357586"/>
          </a:xfrm>
        </p:grpSpPr>
        <p:grpSp>
          <p:nvGrpSpPr>
            <p:cNvPr id="35" name="Gruppo 34"/>
            <p:cNvGrpSpPr/>
            <p:nvPr/>
          </p:nvGrpSpPr>
          <p:grpSpPr>
            <a:xfrm>
              <a:off x="785786" y="2214554"/>
              <a:ext cx="2000264" cy="3214710"/>
              <a:chOff x="928662" y="2214554"/>
              <a:chExt cx="2000264" cy="3214710"/>
            </a:xfrm>
          </p:grpSpPr>
          <p:sp>
            <p:nvSpPr>
              <p:cNvPr id="4" name="Stella a 5 punte 3"/>
              <p:cNvSpPr/>
              <p:nvPr/>
            </p:nvSpPr>
            <p:spPr>
              <a:xfrm>
                <a:off x="1571604" y="464344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" name="Stella a 5 punte 4"/>
              <p:cNvSpPr/>
              <p:nvPr/>
            </p:nvSpPr>
            <p:spPr>
              <a:xfrm>
                <a:off x="1000100" y="3714752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" name="Stella a 5 punte 5"/>
              <p:cNvSpPr/>
              <p:nvPr/>
            </p:nvSpPr>
            <p:spPr>
              <a:xfrm>
                <a:off x="928662" y="5072074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" name="Stella a 5 punte 6"/>
              <p:cNvSpPr/>
              <p:nvPr/>
            </p:nvSpPr>
            <p:spPr>
              <a:xfrm>
                <a:off x="1142976" y="285749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" name="Stella a 5 punte 7"/>
              <p:cNvSpPr/>
              <p:nvPr/>
            </p:nvSpPr>
            <p:spPr>
              <a:xfrm>
                <a:off x="1785918" y="3429000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" name="Stella a 5 punte 8"/>
              <p:cNvSpPr/>
              <p:nvPr/>
            </p:nvSpPr>
            <p:spPr>
              <a:xfrm>
                <a:off x="2571736" y="3643314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Stella a 5 punte 9"/>
              <p:cNvSpPr/>
              <p:nvPr/>
            </p:nvSpPr>
            <p:spPr>
              <a:xfrm>
                <a:off x="2000232" y="4143380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11" name="Stella a 5 punte 10"/>
              <p:cNvSpPr/>
              <p:nvPr/>
            </p:nvSpPr>
            <p:spPr>
              <a:xfrm>
                <a:off x="2285984" y="500063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" name="Stella a 5 punte 11"/>
              <p:cNvSpPr/>
              <p:nvPr/>
            </p:nvSpPr>
            <p:spPr>
              <a:xfrm>
                <a:off x="1571604" y="2214554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" name="Stella a 5 punte 13"/>
              <p:cNvSpPr/>
              <p:nvPr/>
            </p:nvSpPr>
            <p:spPr>
              <a:xfrm>
                <a:off x="1928794" y="2786058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38" name="Stella a 5 punte 37"/>
            <p:cNvSpPr/>
            <p:nvPr/>
          </p:nvSpPr>
          <p:spPr>
            <a:xfrm>
              <a:off x="2143108" y="2285992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Stella a 5 punte 38"/>
            <p:cNvSpPr/>
            <p:nvPr/>
          </p:nvSpPr>
          <p:spPr>
            <a:xfrm>
              <a:off x="2571736" y="3071810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Stella a 5 punte 39"/>
            <p:cNvSpPr/>
            <p:nvPr/>
          </p:nvSpPr>
          <p:spPr>
            <a:xfrm>
              <a:off x="2571736" y="4429132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Stella a 5 punte 40"/>
            <p:cNvSpPr/>
            <p:nvPr/>
          </p:nvSpPr>
          <p:spPr>
            <a:xfrm>
              <a:off x="1643042" y="5214950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2" name="Stella a 5 punte 41"/>
            <p:cNvSpPr/>
            <p:nvPr/>
          </p:nvSpPr>
          <p:spPr>
            <a:xfrm>
              <a:off x="714348" y="2428868"/>
              <a:ext cx="357190" cy="347666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3" name="Stella a 5 punte 42"/>
            <p:cNvSpPr/>
            <p:nvPr/>
          </p:nvSpPr>
          <p:spPr>
            <a:xfrm>
              <a:off x="785786" y="4357694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55" name="Gruppo 54"/>
          <p:cNvGrpSpPr/>
          <p:nvPr/>
        </p:nvGrpSpPr>
        <p:grpSpPr>
          <a:xfrm>
            <a:off x="3929058" y="2357430"/>
            <a:ext cx="1714512" cy="3143272"/>
            <a:chOff x="3929058" y="2357430"/>
            <a:chExt cx="1714512" cy="3143272"/>
          </a:xfrm>
        </p:grpSpPr>
        <p:grpSp>
          <p:nvGrpSpPr>
            <p:cNvPr id="36" name="Gruppo 35"/>
            <p:cNvGrpSpPr/>
            <p:nvPr/>
          </p:nvGrpSpPr>
          <p:grpSpPr>
            <a:xfrm>
              <a:off x="4000496" y="2357430"/>
              <a:ext cx="1643074" cy="3071834"/>
              <a:chOff x="4000496" y="2357430"/>
              <a:chExt cx="1643074" cy="3071834"/>
            </a:xfrm>
          </p:grpSpPr>
          <p:sp>
            <p:nvSpPr>
              <p:cNvPr id="25" name="Sole 24"/>
              <p:cNvSpPr/>
              <p:nvPr/>
            </p:nvSpPr>
            <p:spPr>
              <a:xfrm>
                <a:off x="4857752" y="235743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6" name="Sole 25"/>
              <p:cNvSpPr/>
              <p:nvPr/>
            </p:nvSpPr>
            <p:spPr>
              <a:xfrm>
                <a:off x="4429124" y="307181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7" name="Sole 26"/>
              <p:cNvSpPr/>
              <p:nvPr/>
            </p:nvSpPr>
            <p:spPr>
              <a:xfrm>
                <a:off x="5357818" y="307181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8" name="Sole 27"/>
              <p:cNvSpPr/>
              <p:nvPr/>
            </p:nvSpPr>
            <p:spPr>
              <a:xfrm>
                <a:off x="4000496" y="2500306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9" name="Sole 28"/>
              <p:cNvSpPr/>
              <p:nvPr/>
            </p:nvSpPr>
            <p:spPr>
              <a:xfrm>
                <a:off x="4643438" y="4000504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0" name="Sole 29"/>
              <p:cNvSpPr/>
              <p:nvPr/>
            </p:nvSpPr>
            <p:spPr>
              <a:xfrm>
                <a:off x="5357818" y="3929066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1" name="Sole 30"/>
              <p:cNvSpPr/>
              <p:nvPr/>
            </p:nvSpPr>
            <p:spPr>
              <a:xfrm>
                <a:off x="4714876" y="4786322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2" name="Sole 31"/>
              <p:cNvSpPr/>
              <p:nvPr/>
            </p:nvSpPr>
            <p:spPr>
              <a:xfrm>
                <a:off x="4000496" y="5072074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3" name="Sole 32"/>
              <p:cNvSpPr/>
              <p:nvPr/>
            </p:nvSpPr>
            <p:spPr>
              <a:xfrm>
                <a:off x="5286380" y="5143512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4" name="Sole 33"/>
              <p:cNvSpPr/>
              <p:nvPr/>
            </p:nvSpPr>
            <p:spPr>
              <a:xfrm>
                <a:off x="4000496" y="3857628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45" name="Sole 44"/>
            <p:cNvSpPr/>
            <p:nvPr/>
          </p:nvSpPr>
          <p:spPr>
            <a:xfrm>
              <a:off x="3929058" y="3143248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Sole 47"/>
            <p:cNvSpPr/>
            <p:nvPr/>
          </p:nvSpPr>
          <p:spPr>
            <a:xfrm>
              <a:off x="4786314" y="3357562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Sole 48"/>
            <p:cNvSpPr/>
            <p:nvPr/>
          </p:nvSpPr>
          <p:spPr>
            <a:xfrm>
              <a:off x="4500562" y="5214950"/>
              <a:ext cx="285752" cy="285752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Sole 49"/>
            <p:cNvSpPr/>
            <p:nvPr/>
          </p:nvSpPr>
          <p:spPr>
            <a:xfrm>
              <a:off x="4143372" y="4357694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54" name="Gruppo 53"/>
          <p:cNvGrpSpPr/>
          <p:nvPr/>
        </p:nvGrpSpPr>
        <p:grpSpPr>
          <a:xfrm>
            <a:off x="6572264" y="2143116"/>
            <a:ext cx="1857388" cy="3571900"/>
            <a:chOff x="6572264" y="2143116"/>
            <a:chExt cx="1857388" cy="3571900"/>
          </a:xfrm>
        </p:grpSpPr>
        <p:grpSp>
          <p:nvGrpSpPr>
            <p:cNvPr id="37" name="Gruppo 36"/>
            <p:cNvGrpSpPr/>
            <p:nvPr/>
          </p:nvGrpSpPr>
          <p:grpSpPr>
            <a:xfrm>
              <a:off x="6572264" y="2428868"/>
              <a:ext cx="1857388" cy="2571768"/>
              <a:chOff x="6572264" y="2428868"/>
              <a:chExt cx="1857388" cy="2571768"/>
            </a:xfrm>
          </p:grpSpPr>
          <p:sp>
            <p:nvSpPr>
              <p:cNvPr id="15" name="Cuore 14"/>
              <p:cNvSpPr/>
              <p:nvPr/>
            </p:nvSpPr>
            <p:spPr>
              <a:xfrm>
                <a:off x="6715140" y="2786058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16" name="Cuore 15"/>
              <p:cNvSpPr/>
              <p:nvPr/>
            </p:nvSpPr>
            <p:spPr>
              <a:xfrm>
                <a:off x="8143900" y="3071810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17" name="Cuore 16"/>
              <p:cNvSpPr/>
              <p:nvPr/>
            </p:nvSpPr>
            <p:spPr>
              <a:xfrm>
                <a:off x="7500958" y="2428868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8" name="Cuore 17"/>
              <p:cNvSpPr/>
              <p:nvPr/>
            </p:nvSpPr>
            <p:spPr>
              <a:xfrm>
                <a:off x="7286644" y="321468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9" name="Cuore 18"/>
              <p:cNvSpPr/>
              <p:nvPr/>
            </p:nvSpPr>
            <p:spPr>
              <a:xfrm>
                <a:off x="8072462" y="392906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0" name="Cuore 19"/>
              <p:cNvSpPr/>
              <p:nvPr/>
            </p:nvSpPr>
            <p:spPr>
              <a:xfrm>
                <a:off x="6643702" y="3643314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1" name="Cuore 20"/>
              <p:cNvSpPr/>
              <p:nvPr/>
            </p:nvSpPr>
            <p:spPr>
              <a:xfrm>
                <a:off x="8143900" y="4572008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2" name="Cuore 21"/>
              <p:cNvSpPr/>
              <p:nvPr/>
            </p:nvSpPr>
            <p:spPr>
              <a:xfrm>
                <a:off x="7286644" y="392906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3" name="Cuore 22"/>
              <p:cNvSpPr/>
              <p:nvPr/>
            </p:nvSpPr>
            <p:spPr>
              <a:xfrm>
                <a:off x="6572264" y="4572008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4" name="Cuore 23"/>
              <p:cNvSpPr/>
              <p:nvPr/>
            </p:nvSpPr>
            <p:spPr>
              <a:xfrm flipH="1">
                <a:off x="7429520" y="4714884"/>
                <a:ext cx="300030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51" name="Cuore 50"/>
            <p:cNvSpPr/>
            <p:nvPr/>
          </p:nvSpPr>
          <p:spPr>
            <a:xfrm>
              <a:off x="6858016" y="2143116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Cuore 51"/>
            <p:cNvSpPr/>
            <p:nvPr/>
          </p:nvSpPr>
          <p:spPr>
            <a:xfrm>
              <a:off x="6858016" y="5214950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Cuore 52"/>
            <p:cNvSpPr/>
            <p:nvPr/>
          </p:nvSpPr>
          <p:spPr>
            <a:xfrm>
              <a:off x="7715272" y="5429264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Raggruppiamo per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it-IT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gli elementi degli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insiemi</a:t>
            </a:r>
            <a:endParaRPr lang="it-IT" dirty="0"/>
          </a:p>
        </p:txBody>
      </p:sp>
      <p:grpSp>
        <p:nvGrpSpPr>
          <p:cNvPr id="41" name="Gruppo 40"/>
          <p:cNvGrpSpPr/>
          <p:nvPr/>
        </p:nvGrpSpPr>
        <p:grpSpPr>
          <a:xfrm>
            <a:off x="714348" y="2214554"/>
            <a:ext cx="2214578" cy="4071966"/>
            <a:chOff x="714348" y="2214554"/>
            <a:chExt cx="2214578" cy="4071966"/>
          </a:xfrm>
        </p:grpSpPr>
        <p:grpSp>
          <p:nvGrpSpPr>
            <p:cNvPr id="42" name="Gruppo 34"/>
            <p:cNvGrpSpPr/>
            <p:nvPr/>
          </p:nvGrpSpPr>
          <p:grpSpPr>
            <a:xfrm>
              <a:off x="785786" y="2214554"/>
              <a:ext cx="2000264" cy="3857652"/>
              <a:chOff x="928662" y="2214554"/>
              <a:chExt cx="2000264" cy="3857652"/>
            </a:xfrm>
          </p:grpSpPr>
          <p:sp>
            <p:nvSpPr>
              <p:cNvPr id="49" name="Stella a 5 punte 48"/>
              <p:cNvSpPr/>
              <p:nvPr/>
            </p:nvSpPr>
            <p:spPr>
              <a:xfrm>
                <a:off x="1500166" y="535782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0" name="Stella a 5 punte 49"/>
              <p:cNvSpPr/>
              <p:nvPr/>
            </p:nvSpPr>
            <p:spPr>
              <a:xfrm>
                <a:off x="1000100" y="3714752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1" name="Stella a 5 punte 50"/>
              <p:cNvSpPr/>
              <p:nvPr/>
            </p:nvSpPr>
            <p:spPr>
              <a:xfrm>
                <a:off x="928662" y="5572140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2" name="Stella a 5 punte 51"/>
              <p:cNvSpPr/>
              <p:nvPr/>
            </p:nvSpPr>
            <p:spPr>
              <a:xfrm>
                <a:off x="1142976" y="285749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3" name="Stella a 5 punte 52"/>
              <p:cNvSpPr/>
              <p:nvPr/>
            </p:nvSpPr>
            <p:spPr>
              <a:xfrm>
                <a:off x="1785918" y="3429000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4" name="Stella a 5 punte 53"/>
              <p:cNvSpPr/>
              <p:nvPr/>
            </p:nvSpPr>
            <p:spPr>
              <a:xfrm>
                <a:off x="2571736" y="3643314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5" name="Stella a 5 punte 54"/>
              <p:cNvSpPr/>
              <p:nvPr/>
            </p:nvSpPr>
            <p:spPr>
              <a:xfrm>
                <a:off x="2000232" y="4143380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56" name="Stella a 5 punte 55"/>
              <p:cNvSpPr/>
              <p:nvPr/>
            </p:nvSpPr>
            <p:spPr>
              <a:xfrm>
                <a:off x="2500298" y="571501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7" name="Stella a 5 punte 56"/>
              <p:cNvSpPr/>
              <p:nvPr/>
            </p:nvSpPr>
            <p:spPr>
              <a:xfrm>
                <a:off x="1571604" y="2214554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8" name="Stella a 5 punte 57"/>
              <p:cNvSpPr/>
              <p:nvPr/>
            </p:nvSpPr>
            <p:spPr>
              <a:xfrm>
                <a:off x="1928794" y="2786058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43" name="Stella a 5 punte 42"/>
            <p:cNvSpPr/>
            <p:nvPr/>
          </p:nvSpPr>
          <p:spPr>
            <a:xfrm>
              <a:off x="2143108" y="2285992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Stella a 5 punte 43"/>
            <p:cNvSpPr/>
            <p:nvPr/>
          </p:nvSpPr>
          <p:spPr>
            <a:xfrm>
              <a:off x="2571736" y="3071810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Stella a 5 punte 44"/>
            <p:cNvSpPr/>
            <p:nvPr/>
          </p:nvSpPr>
          <p:spPr>
            <a:xfrm>
              <a:off x="2000232" y="5214950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Stella a 5 punte 45"/>
            <p:cNvSpPr/>
            <p:nvPr/>
          </p:nvSpPr>
          <p:spPr>
            <a:xfrm>
              <a:off x="1714480" y="5929330"/>
              <a:ext cx="357190" cy="35719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Stella a 5 punte 46"/>
            <p:cNvSpPr/>
            <p:nvPr/>
          </p:nvSpPr>
          <p:spPr>
            <a:xfrm>
              <a:off x="714348" y="2428868"/>
              <a:ext cx="357190" cy="347666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Stella a 5 punte 47"/>
            <p:cNvSpPr/>
            <p:nvPr/>
          </p:nvSpPr>
          <p:spPr>
            <a:xfrm>
              <a:off x="857224" y="4857760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9" name="Rettangolo arrotondato 58"/>
          <p:cNvSpPr/>
          <p:nvPr/>
        </p:nvSpPr>
        <p:spPr>
          <a:xfrm>
            <a:off x="500034" y="2000240"/>
            <a:ext cx="2786082" cy="27146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0" name="Gruppo 59"/>
          <p:cNvGrpSpPr/>
          <p:nvPr/>
        </p:nvGrpSpPr>
        <p:grpSpPr>
          <a:xfrm>
            <a:off x="3929058" y="2357430"/>
            <a:ext cx="1714512" cy="3669483"/>
            <a:chOff x="3929058" y="2357430"/>
            <a:chExt cx="1714512" cy="3669483"/>
          </a:xfrm>
        </p:grpSpPr>
        <p:grpSp>
          <p:nvGrpSpPr>
            <p:cNvPr id="61" name="Gruppo 35"/>
            <p:cNvGrpSpPr/>
            <p:nvPr/>
          </p:nvGrpSpPr>
          <p:grpSpPr>
            <a:xfrm>
              <a:off x="4000496" y="2357430"/>
              <a:ext cx="1643074" cy="3571900"/>
              <a:chOff x="4000496" y="2357430"/>
              <a:chExt cx="1643074" cy="3571900"/>
            </a:xfrm>
          </p:grpSpPr>
          <p:sp>
            <p:nvSpPr>
              <p:cNvPr id="66" name="Sole 65"/>
              <p:cNvSpPr/>
              <p:nvPr/>
            </p:nvSpPr>
            <p:spPr>
              <a:xfrm>
                <a:off x="4857752" y="235743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7" name="Sole 66"/>
              <p:cNvSpPr/>
              <p:nvPr/>
            </p:nvSpPr>
            <p:spPr>
              <a:xfrm>
                <a:off x="4572000" y="2928934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8" name="Sole 67"/>
              <p:cNvSpPr/>
              <p:nvPr/>
            </p:nvSpPr>
            <p:spPr>
              <a:xfrm>
                <a:off x="5357818" y="307181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9" name="Sole 68"/>
              <p:cNvSpPr/>
              <p:nvPr/>
            </p:nvSpPr>
            <p:spPr>
              <a:xfrm>
                <a:off x="4000496" y="2500306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0" name="Sole 69"/>
              <p:cNvSpPr/>
              <p:nvPr/>
            </p:nvSpPr>
            <p:spPr>
              <a:xfrm>
                <a:off x="4643438" y="4000504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1" name="Sole 70"/>
              <p:cNvSpPr/>
              <p:nvPr/>
            </p:nvSpPr>
            <p:spPr>
              <a:xfrm>
                <a:off x="5357818" y="3929066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2" name="Sole 71"/>
              <p:cNvSpPr/>
              <p:nvPr/>
            </p:nvSpPr>
            <p:spPr>
              <a:xfrm>
                <a:off x="4429124" y="521495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3" name="Sole 72"/>
              <p:cNvSpPr/>
              <p:nvPr/>
            </p:nvSpPr>
            <p:spPr>
              <a:xfrm>
                <a:off x="4000496" y="557214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4" name="Sole 73"/>
              <p:cNvSpPr/>
              <p:nvPr/>
            </p:nvSpPr>
            <p:spPr>
              <a:xfrm>
                <a:off x="5286380" y="5643578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5" name="Sole 74"/>
              <p:cNvSpPr/>
              <p:nvPr/>
            </p:nvSpPr>
            <p:spPr>
              <a:xfrm>
                <a:off x="4000496" y="3857628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62" name="Sole 61"/>
            <p:cNvSpPr/>
            <p:nvPr/>
          </p:nvSpPr>
          <p:spPr>
            <a:xfrm>
              <a:off x="3929058" y="3143248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Sole 62"/>
            <p:cNvSpPr/>
            <p:nvPr/>
          </p:nvSpPr>
          <p:spPr>
            <a:xfrm>
              <a:off x="4786314" y="3357562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Sole 63"/>
            <p:cNvSpPr/>
            <p:nvPr/>
          </p:nvSpPr>
          <p:spPr>
            <a:xfrm>
              <a:off x="4767980" y="5741161"/>
              <a:ext cx="285752" cy="285752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Sole 64"/>
            <p:cNvSpPr/>
            <p:nvPr/>
          </p:nvSpPr>
          <p:spPr>
            <a:xfrm>
              <a:off x="4143372" y="4357694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76" name="Rettangolo arrotondato 75"/>
          <p:cNvSpPr/>
          <p:nvPr/>
        </p:nvSpPr>
        <p:spPr>
          <a:xfrm>
            <a:off x="3500430" y="2071678"/>
            <a:ext cx="2500330" cy="285752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77" name="Gruppo 76"/>
          <p:cNvGrpSpPr/>
          <p:nvPr/>
        </p:nvGrpSpPr>
        <p:grpSpPr>
          <a:xfrm>
            <a:off x="6643702" y="2285992"/>
            <a:ext cx="1785950" cy="3582891"/>
            <a:chOff x="6643702" y="2428868"/>
            <a:chExt cx="1785950" cy="3450191"/>
          </a:xfrm>
        </p:grpSpPr>
        <p:grpSp>
          <p:nvGrpSpPr>
            <p:cNvPr id="78" name="Gruppo 36"/>
            <p:cNvGrpSpPr/>
            <p:nvPr/>
          </p:nvGrpSpPr>
          <p:grpSpPr>
            <a:xfrm>
              <a:off x="6643702" y="2428868"/>
              <a:ext cx="1785950" cy="3037438"/>
              <a:chOff x="6643702" y="2428868"/>
              <a:chExt cx="1785950" cy="3037438"/>
            </a:xfrm>
          </p:grpSpPr>
          <p:sp>
            <p:nvSpPr>
              <p:cNvPr id="82" name="Cuore 81"/>
              <p:cNvSpPr/>
              <p:nvPr/>
            </p:nvSpPr>
            <p:spPr>
              <a:xfrm>
                <a:off x="6715140" y="2786058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83" name="Cuore 82"/>
              <p:cNvSpPr/>
              <p:nvPr/>
            </p:nvSpPr>
            <p:spPr>
              <a:xfrm>
                <a:off x="8143900" y="3071810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84" name="Cuore 83"/>
              <p:cNvSpPr/>
              <p:nvPr/>
            </p:nvSpPr>
            <p:spPr>
              <a:xfrm>
                <a:off x="7929586" y="2428868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5" name="Cuore 84"/>
              <p:cNvSpPr/>
              <p:nvPr/>
            </p:nvSpPr>
            <p:spPr>
              <a:xfrm>
                <a:off x="7286644" y="321468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6" name="Cuore 85"/>
              <p:cNvSpPr/>
              <p:nvPr/>
            </p:nvSpPr>
            <p:spPr>
              <a:xfrm>
                <a:off x="8072462" y="392906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7" name="Cuore 86"/>
              <p:cNvSpPr/>
              <p:nvPr/>
            </p:nvSpPr>
            <p:spPr>
              <a:xfrm>
                <a:off x="6643702" y="3643314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8" name="Cuore 87"/>
              <p:cNvSpPr/>
              <p:nvPr/>
            </p:nvSpPr>
            <p:spPr>
              <a:xfrm>
                <a:off x="7786710" y="4429132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9" name="Cuore 88"/>
              <p:cNvSpPr/>
              <p:nvPr/>
            </p:nvSpPr>
            <p:spPr>
              <a:xfrm>
                <a:off x="7286644" y="392906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Cuore 89"/>
              <p:cNvSpPr/>
              <p:nvPr/>
            </p:nvSpPr>
            <p:spPr>
              <a:xfrm>
                <a:off x="6858016" y="4429132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1" name="Cuore 90"/>
              <p:cNvSpPr/>
              <p:nvPr/>
            </p:nvSpPr>
            <p:spPr>
              <a:xfrm flipH="1">
                <a:off x="7215206" y="5180554"/>
                <a:ext cx="300030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79" name="Cuore 78"/>
            <p:cNvSpPr/>
            <p:nvPr/>
          </p:nvSpPr>
          <p:spPr>
            <a:xfrm>
              <a:off x="7215206" y="2428868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0" name="Cuore 79"/>
            <p:cNvSpPr/>
            <p:nvPr/>
          </p:nvSpPr>
          <p:spPr>
            <a:xfrm>
              <a:off x="6715140" y="5593307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1" name="Cuore 80"/>
            <p:cNvSpPr/>
            <p:nvPr/>
          </p:nvSpPr>
          <p:spPr>
            <a:xfrm>
              <a:off x="7715272" y="5429264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92" name="Rettangolo arrotondato 91"/>
          <p:cNvSpPr/>
          <p:nvPr/>
        </p:nvSpPr>
        <p:spPr>
          <a:xfrm>
            <a:off x="6286512" y="2000240"/>
            <a:ext cx="2428892" cy="285752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76" grpId="0" animBg="1"/>
      <p:bldP spid="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28662" y="1000108"/>
            <a:ext cx="7467600" cy="1143000"/>
          </a:xfrm>
        </p:spPr>
        <p:txBody>
          <a:bodyPr>
            <a:noAutofit/>
          </a:bodyPr>
          <a:lstStyle/>
          <a:p>
            <a:r>
              <a:rPr lang="it-IT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Rappresentiamoli sull’</a:t>
            </a:r>
            <a:r>
              <a:rPr lang="it-IT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abaco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magine 3" descr="nomi-aba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3214686"/>
            <a:ext cx="5133975" cy="2390775"/>
          </a:xfrm>
          <a:prstGeom prst="rect">
            <a:avLst/>
          </a:prstGeom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3429024" cy="857248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1° </a:t>
            </a:r>
            <a:r>
              <a:rPr lang="it-IT" sz="3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insieme…</a:t>
            </a:r>
            <a:endParaRPr lang="it-IT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uppo 4"/>
          <p:cNvGrpSpPr/>
          <p:nvPr/>
        </p:nvGrpSpPr>
        <p:grpSpPr>
          <a:xfrm>
            <a:off x="785786" y="1928802"/>
            <a:ext cx="2214578" cy="4071966"/>
            <a:chOff x="714348" y="2214554"/>
            <a:chExt cx="2214578" cy="4071966"/>
          </a:xfrm>
        </p:grpSpPr>
        <p:grpSp>
          <p:nvGrpSpPr>
            <p:cNvPr id="6" name="Gruppo 34"/>
            <p:cNvGrpSpPr/>
            <p:nvPr/>
          </p:nvGrpSpPr>
          <p:grpSpPr>
            <a:xfrm>
              <a:off x="785786" y="2214554"/>
              <a:ext cx="2000264" cy="3857652"/>
              <a:chOff x="928662" y="2214554"/>
              <a:chExt cx="2000264" cy="3857652"/>
            </a:xfrm>
          </p:grpSpPr>
          <p:sp>
            <p:nvSpPr>
              <p:cNvPr id="13" name="Stella a 5 punte 12"/>
              <p:cNvSpPr/>
              <p:nvPr/>
            </p:nvSpPr>
            <p:spPr>
              <a:xfrm>
                <a:off x="1500166" y="535782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" name="Stella a 5 punte 13"/>
              <p:cNvSpPr/>
              <p:nvPr/>
            </p:nvSpPr>
            <p:spPr>
              <a:xfrm>
                <a:off x="1000100" y="3714752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5" name="Stella a 5 punte 14"/>
              <p:cNvSpPr/>
              <p:nvPr/>
            </p:nvSpPr>
            <p:spPr>
              <a:xfrm>
                <a:off x="928662" y="5572140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6" name="Stella a 5 punte 15"/>
              <p:cNvSpPr/>
              <p:nvPr/>
            </p:nvSpPr>
            <p:spPr>
              <a:xfrm>
                <a:off x="1142976" y="285749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7" name="Stella a 5 punte 16"/>
              <p:cNvSpPr/>
              <p:nvPr/>
            </p:nvSpPr>
            <p:spPr>
              <a:xfrm>
                <a:off x="1785918" y="3429000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8" name="Stella a 5 punte 17"/>
              <p:cNvSpPr/>
              <p:nvPr/>
            </p:nvSpPr>
            <p:spPr>
              <a:xfrm>
                <a:off x="2571736" y="3643314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9" name="Stella a 5 punte 18"/>
              <p:cNvSpPr/>
              <p:nvPr/>
            </p:nvSpPr>
            <p:spPr>
              <a:xfrm>
                <a:off x="2000232" y="4143380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20" name="Stella a 5 punte 19"/>
              <p:cNvSpPr/>
              <p:nvPr/>
            </p:nvSpPr>
            <p:spPr>
              <a:xfrm>
                <a:off x="2500298" y="5715016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1" name="Stella a 5 punte 20"/>
              <p:cNvSpPr/>
              <p:nvPr/>
            </p:nvSpPr>
            <p:spPr>
              <a:xfrm>
                <a:off x="1571604" y="2214554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2" name="Stella a 5 punte 21"/>
              <p:cNvSpPr/>
              <p:nvPr/>
            </p:nvSpPr>
            <p:spPr>
              <a:xfrm>
                <a:off x="1928794" y="2786058"/>
                <a:ext cx="357190" cy="357190"/>
              </a:xfrm>
              <a:prstGeom prst="star5">
                <a:avLst/>
              </a:prstGeom>
              <a:solidFill>
                <a:srgbClr val="FFFF00"/>
              </a:solidFill>
              <a:ln cmpd="dbl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7" name="Stella a 5 punte 6"/>
            <p:cNvSpPr/>
            <p:nvPr/>
          </p:nvSpPr>
          <p:spPr>
            <a:xfrm>
              <a:off x="2143108" y="2285992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Stella a 5 punte 7"/>
            <p:cNvSpPr/>
            <p:nvPr/>
          </p:nvSpPr>
          <p:spPr>
            <a:xfrm>
              <a:off x="2571736" y="3071810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Stella a 5 punte 8"/>
            <p:cNvSpPr/>
            <p:nvPr/>
          </p:nvSpPr>
          <p:spPr>
            <a:xfrm>
              <a:off x="2000232" y="5214950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Stella a 5 punte 9"/>
            <p:cNvSpPr/>
            <p:nvPr/>
          </p:nvSpPr>
          <p:spPr>
            <a:xfrm>
              <a:off x="1714480" y="5929330"/>
              <a:ext cx="357190" cy="35719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Stella a 5 punte 10"/>
            <p:cNvSpPr/>
            <p:nvPr/>
          </p:nvSpPr>
          <p:spPr>
            <a:xfrm>
              <a:off x="714348" y="2428868"/>
              <a:ext cx="357190" cy="347666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Stella a 5 punte 11"/>
            <p:cNvSpPr/>
            <p:nvPr/>
          </p:nvSpPr>
          <p:spPr>
            <a:xfrm>
              <a:off x="857224" y="4857760"/>
              <a:ext cx="357190" cy="357190"/>
            </a:xfrm>
            <a:prstGeom prst="star5">
              <a:avLst/>
            </a:prstGeom>
            <a:solidFill>
              <a:srgbClr val="FFFF00"/>
            </a:solidFill>
            <a:ln cmpd="dbl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3" name="Rettangolo arrotondato 22"/>
          <p:cNvSpPr/>
          <p:nvPr/>
        </p:nvSpPr>
        <p:spPr>
          <a:xfrm>
            <a:off x="500034" y="1714488"/>
            <a:ext cx="2786082" cy="27146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5" name="Connettore 1 24"/>
          <p:cNvCxnSpPr/>
          <p:nvPr/>
        </p:nvCxnSpPr>
        <p:spPr>
          <a:xfrm rot="5400000">
            <a:off x="4643438" y="3500438"/>
            <a:ext cx="2714644" cy="1588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/>
          <p:cNvCxnSpPr/>
          <p:nvPr/>
        </p:nvCxnSpPr>
        <p:spPr>
          <a:xfrm rot="16200000" flipH="1">
            <a:off x="5572529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ttangolo arrotondato 27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29" name="Tabella 28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1" name="Rettangolo 30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3" name="Connettore 1 32"/>
          <p:cNvCxnSpPr>
            <a:stCxn id="31" idx="0"/>
            <a:endCxn id="31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1 39"/>
          <p:cNvCxnSpPr>
            <a:endCxn id="31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e 42"/>
          <p:cNvSpPr/>
          <p:nvPr/>
        </p:nvSpPr>
        <p:spPr>
          <a:xfrm>
            <a:off x="6786578" y="457200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4" name="Ovale 43"/>
          <p:cNvSpPr/>
          <p:nvPr/>
        </p:nvSpPr>
        <p:spPr>
          <a:xfrm>
            <a:off x="6786578" y="428625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5" name="Ovale 44"/>
          <p:cNvSpPr/>
          <p:nvPr/>
        </p:nvSpPr>
        <p:spPr>
          <a:xfrm>
            <a:off x="6786578" y="400050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6" name="Ovale 45"/>
          <p:cNvSpPr/>
          <p:nvPr/>
        </p:nvSpPr>
        <p:spPr>
          <a:xfrm>
            <a:off x="6786578" y="371475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7" name="Ovale 46"/>
          <p:cNvSpPr/>
          <p:nvPr/>
        </p:nvSpPr>
        <p:spPr>
          <a:xfrm>
            <a:off x="6786578" y="3429000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8" name="Ovale 47"/>
          <p:cNvSpPr/>
          <p:nvPr/>
        </p:nvSpPr>
        <p:spPr>
          <a:xfrm>
            <a:off x="6786578" y="314324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9" name="Ovale 48"/>
          <p:cNvSpPr/>
          <p:nvPr/>
        </p:nvSpPr>
        <p:spPr>
          <a:xfrm>
            <a:off x="6786578" y="285749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50" name="Ovale 49"/>
          <p:cNvSpPr/>
          <p:nvPr/>
        </p:nvSpPr>
        <p:spPr>
          <a:xfrm>
            <a:off x="6786578" y="257174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51" name="Ovale 50"/>
          <p:cNvSpPr/>
          <p:nvPr/>
        </p:nvSpPr>
        <p:spPr>
          <a:xfrm>
            <a:off x="6786578" y="228599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53" name="Ovale 52"/>
          <p:cNvSpPr/>
          <p:nvPr/>
        </p:nvSpPr>
        <p:spPr>
          <a:xfrm>
            <a:off x="6786578" y="171448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cxnSp>
        <p:nvCxnSpPr>
          <p:cNvPr id="55" name="Connettore 2 54"/>
          <p:cNvCxnSpPr>
            <a:stCxn id="56" idx="1"/>
          </p:cNvCxnSpPr>
          <p:nvPr/>
        </p:nvCxnSpPr>
        <p:spPr>
          <a:xfrm rot="16200000" flipH="1" flipV="1">
            <a:off x="5171607" y="2995295"/>
            <a:ext cx="2477306" cy="533247"/>
          </a:xfrm>
          <a:prstGeom prst="straightConnector1">
            <a:avLst/>
          </a:prstGeom>
          <a:ln w="444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e 55"/>
          <p:cNvSpPr/>
          <p:nvPr/>
        </p:nvSpPr>
        <p:spPr>
          <a:xfrm>
            <a:off x="6572264" y="1500174"/>
            <a:ext cx="714380" cy="3571900"/>
          </a:xfrm>
          <a:prstGeom prst="ellipse">
            <a:avLst/>
          </a:prstGeom>
          <a:noFill/>
          <a:ln w="444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8" name="Ovale 57"/>
          <p:cNvSpPr/>
          <p:nvPr/>
        </p:nvSpPr>
        <p:spPr>
          <a:xfrm>
            <a:off x="5857884" y="4572008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60" name="CasellaDiTesto 59"/>
          <p:cNvSpPr txBox="1"/>
          <p:nvPr/>
        </p:nvSpPr>
        <p:spPr>
          <a:xfrm>
            <a:off x="5143504" y="3286124"/>
            <a:ext cx="137730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CAMBIO!!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0"/>
                            </p:stCondLst>
                            <p:childTnLst>
                              <p:par>
                                <p:cTn id="7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9000"/>
                            </p:stCondLst>
                            <p:childTnLst>
                              <p:par>
                                <p:cTn id="7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000"/>
                            </p:stCondLst>
                            <p:childTnLst>
                              <p:par>
                                <p:cTn id="9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3000"/>
                            </p:stCondLst>
                            <p:childTnLst>
                              <p:par>
                                <p:cTn id="9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6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1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6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1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9000"/>
                            </p:stCondLst>
                            <p:childTnLst>
                              <p:par>
                                <p:cTn id="156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0"/>
                            </p:stCondLst>
                            <p:childTnLst>
                              <p:par>
                                <p:cTn id="161" presetID="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31" grpId="0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46" grpId="0" animBg="1"/>
      <p:bldP spid="46" grpId="1" animBg="1"/>
      <p:bldP spid="46" grpId="2" animBg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3" grpId="0" animBg="1"/>
      <p:bldP spid="53" grpId="1" animBg="1"/>
      <p:bldP spid="56" grpId="0" animBg="1"/>
      <p:bldP spid="56" grpId="1" animBg="1"/>
      <p:bldP spid="58" grpId="0" animBg="1"/>
      <p:bldP spid="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4114800" cy="774720"/>
          </a:xfrm>
        </p:spPr>
        <p:txBody>
          <a:bodyPr/>
          <a:lstStyle/>
          <a:p>
            <a:r>
              <a:rPr lang="it-IT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2° </a:t>
            </a:r>
            <a:r>
              <a:rPr lang="it-IT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insieme…</a:t>
            </a:r>
            <a:endParaRPr lang="it-IT" dirty="0"/>
          </a:p>
        </p:txBody>
      </p:sp>
      <p:grpSp>
        <p:nvGrpSpPr>
          <p:cNvPr id="11" name="Gruppo 10"/>
          <p:cNvGrpSpPr/>
          <p:nvPr/>
        </p:nvGrpSpPr>
        <p:grpSpPr>
          <a:xfrm>
            <a:off x="1285852" y="2143116"/>
            <a:ext cx="1714512" cy="3669483"/>
            <a:chOff x="3929058" y="2357430"/>
            <a:chExt cx="1714512" cy="3669483"/>
          </a:xfrm>
        </p:grpSpPr>
        <p:grpSp>
          <p:nvGrpSpPr>
            <p:cNvPr id="12" name="Gruppo 35"/>
            <p:cNvGrpSpPr/>
            <p:nvPr/>
          </p:nvGrpSpPr>
          <p:grpSpPr>
            <a:xfrm>
              <a:off x="4000496" y="2357430"/>
              <a:ext cx="1643074" cy="3571900"/>
              <a:chOff x="4000496" y="2357430"/>
              <a:chExt cx="1643074" cy="3571900"/>
            </a:xfrm>
          </p:grpSpPr>
          <p:sp>
            <p:nvSpPr>
              <p:cNvPr id="17" name="Sole 16"/>
              <p:cNvSpPr/>
              <p:nvPr/>
            </p:nvSpPr>
            <p:spPr>
              <a:xfrm>
                <a:off x="4857752" y="235743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8" name="Sole 17"/>
              <p:cNvSpPr/>
              <p:nvPr/>
            </p:nvSpPr>
            <p:spPr>
              <a:xfrm>
                <a:off x="4572000" y="2928934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9" name="Sole 18"/>
              <p:cNvSpPr/>
              <p:nvPr/>
            </p:nvSpPr>
            <p:spPr>
              <a:xfrm>
                <a:off x="5357818" y="307181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0" name="Sole 19"/>
              <p:cNvSpPr/>
              <p:nvPr/>
            </p:nvSpPr>
            <p:spPr>
              <a:xfrm>
                <a:off x="4000496" y="2500306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1" name="Sole 20"/>
              <p:cNvSpPr/>
              <p:nvPr/>
            </p:nvSpPr>
            <p:spPr>
              <a:xfrm>
                <a:off x="4643438" y="4000504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2" name="Sole 21"/>
              <p:cNvSpPr/>
              <p:nvPr/>
            </p:nvSpPr>
            <p:spPr>
              <a:xfrm>
                <a:off x="5357818" y="3929066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3" name="Sole 22"/>
              <p:cNvSpPr/>
              <p:nvPr/>
            </p:nvSpPr>
            <p:spPr>
              <a:xfrm>
                <a:off x="4429124" y="521495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4" name="Sole 23"/>
              <p:cNvSpPr/>
              <p:nvPr/>
            </p:nvSpPr>
            <p:spPr>
              <a:xfrm>
                <a:off x="4000496" y="5572140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5" name="Sole 24"/>
              <p:cNvSpPr/>
              <p:nvPr/>
            </p:nvSpPr>
            <p:spPr>
              <a:xfrm>
                <a:off x="5286380" y="5643578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6" name="Sole 25"/>
              <p:cNvSpPr/>
              <p:nvPr/>
            </p:nvSpPr>
            <p:spPr>
              <a:xfrm>
                <a:off x="4000496" y="3857628"/>
                <a:ext cx="285752" cy="285752"/>
              </a:xfrm>
              <a:prstGeom prst="sun">
                <a:avLst/>
              </a:prstGeom>
              <a:solidFill>
                <a:srgbClr val="FFFF00"/>
              </a:solidFill>
              <a:ln cmpd="thinThick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3" name="Sole 12"/>
            <p:cNvSpPr/>
            <p:nvPr/>
          </p:nvSpPr>
          <p:spPr>
            <a:xfrm>
              <a:off x="3929058" y="3143248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Sole 13"/>
            <p:cNvSpPr/>
            <p:nvPr/>
          </p:nvSpPr>
          <p:spPr>
            <a:xfrm>
              <a:off x="4786314" y="3357562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Sole 14"/>
            <p:cNvSpPr/>
            <p:nvPr/>
          </p:nvSpPr>
          <p:spPr>
            <a:xfrm>
              <a:off x="4767980" y="5741161"/>
              <a:ext cx="285752" cy="285752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Sole 15"/>
            <p:cNvSpPr/>
            <p:nvPr/>
          </p:nvSpPr>
          <p:spPr>
            <a:xfrm>
              <a:off x="4143372" y="4357694"/>
              <a:ext cx="285752" cy="285752"/>
            </a:xfrm>
            <a:prstGeom prst="sun">
              <a:avLst/>
            </a:prstGeom>
            <a:solidFill>
              <a:srgbClr val="FFFF00"/>
            </a:solidFill>
            <a:ln cmpd="thinThick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7" name="Rettangolo arrotondato 26"/>
          <p:cNvSpPr/>
          <p:nvPr/>
        </p:nvSpPr>
        <p:spPr>
          <a:xfrm>
            <a:off x="857224" y="1857364"/>
            <a:ext cx="2500330" cy="285752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8" name="Connettore 1 27"/>
          <p:cNvCxnSpPr/>
          <p:nvPr/>
        </p:nvCxnSpPr>
        <p:spPr>
          <a:xfrm rot="5400000">
            <a:off x="4642644" y="3500438"/>
            <a:ext cx="2715438" cy="794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1 28"/>
          <p:cNvCxnSpPr/>
          <p:nvPr/>
        </p:nvCxnSpPr>
        <p:spPr>
          <a:xfrm rot="16200000" flipH="1">
            <a:off x="5572529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ttangolo arrotondato 29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1" name="Tabella 30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2" name="Rettangolo 31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3" name="Connettore 1 32"/>
          <p:cNvCxnSpPr>
            <a:stCxn id="32" idx="0"/>
            <a:endCxn id="32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1 33"/>
          <p:cNvCxnSpPr>
            <a:endCxn id="32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e 34"/>
          <p:cNvSpPr/>
          <p:nvPr/>
        </p:nvSpPr>
        <p:spPr>
          <a:xfrm>
            <a:off x="6786578" y="457200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6" name="Ovale 35"/>
          <p:cNvSpPr/>
          <p:nvPr/>
        </p:nvSpPr>
        <p:spPr>
          <a:xfrm>
            <a:off x="6786578" y="428625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7" name="Ovale 36"/>
          <p:cNvSpPr/>
          <p:nvPr/>
        </p:nvSpPr>
        <p:spPr>
          <a:xfrm>
            <a:off x="6786578" y="400050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8" name="Ovale 37"/>
          <p:cNvSpPr/>
          <p:nvPr/>
        </p:nvSpPr>
        <p:spPr>
          <a:xfrm>
            <a:off x="6786578" y="371475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9" name="Ovale 38"/>
          <p:cNvSpPr/>
          <p:nvPr/>
        </p:nvSpPr>
        <p:spPr>
          <a:xfrm>
            <a:off x="6786578" y="3429000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0" name="Ovale 39"/>
          <p:cNvSpPr/>
          <p:nvPr/>
        </p:nvSpPr>
        <p:spPr>
          <a:xfrm>
            <a:off x="6786578" y="314324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1" name="Ovale 40"/>
          <p:cNvSpPr/>
          <p:nvPr/>
        </p:nvSpPr>
        <p:spPr>
          <a:xfrm>
            <a:off x="6786578" y="285749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2" name="Ovale 41"/>
          <p:cNvSpPr/>
          <p:nvPr/>
        </p:nvSpPr>
        <p:spPr>
          <a:xfrm>
            <a:off x="6786578" y="257174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3" name="Ovale 42"/>
          <p:cNvSpPr/>
          <p:nvPr/>
        </p:nvSpPr>
        <p:spPr>
          <a:xfrm>
            <a:off x="6786578" y="228599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4" name="Ovale 43"/>
          <p:cNvSpPr/>
          <p:nvPr/>
        </p:nvSpPr>
        <p:spPr>
          <a:xfrm>
            <a:off x="6786578" y="171448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cxnSp>
        <p:nvCxnSpPr>
          <p:cNvPr id="45" name="Connettore 2 44"/>
          <p:cNvCxnSpPr>
            <a:stCxn id="46" idx="1"/>
          </p:cNvCxnSpPr>
          <p:nvPr/>
        </p:nvCxnSpPr>
        <p:spPr>
          <a:xfrm rot="16200000" flipH="1" flipV="1">
            <a:off x="5171607" y="2995295"/>
            <a:ext cx="2477306" cy="533247"/>
          </a:xfrm>
          <a:prstGeom prst="straightConnector1">
            <a:avLst/>
          </a:prstGeom>
          <a:ln w="444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e 45"/>
          <p:cNvSpPr/>
          <p:nvPr/>
        </p:nvSpPr>
        <p:spPr>
          <a:xfrm>
            <a:off x="6572264" y="1500174"/>
            <a:ext cx="714380" cy="3571900"/>
          </a:xfrm>
          <a:prstGeom prst="ellipse">
            <a:avLst/>
          </a:prstGeom>
          <a:noFill/>
          <a:ln w="444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7" name="Ovale 46"/>
          <p:cNvSpPr/>
          <p:nvPr/>
        </p:nvSpPr>
        <p:spPr>
          <a:xfrm>
            <a:off x="5857884" y="4572008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8" name="CasellaDiTesto 47"/>
          <p:cNvSpPr txBox="1"/>
          <p:nvPr/>
        </p:nvSpPr>
        <p:spPr>
          <a:xfrm>
            <a:off x="5143504" y="3286124"/>
            <a:ext cx="137730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CAMBIO!!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0"/>
                            </p:stCondLst>
                            <p:childTnLst>
                              <p:par>
                                <p:cTn id="7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9000"/>
                            </p:stCondLst>
                            <p:childTnLst>
                              <p:par>
                                <p:cTn id="7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000"/>
                            </p:stCondLst>
                            <p:childTnLst>
                              <p:par>
                                <p:cTn id="9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3000"/>
                            </p:stCondLst>
                            <p:childTnLst>
                              <p:par>
                                <p:cTn id="9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0" grpId="0" animBg="1"/>
      <p:bldP spid="3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39" grpId="1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4186238" cy="703282"/>
          </a:xfrm>
        </p:spPr>
        <p:txBody>
          <a:bodyPr/>
          <a:lstStyle/>
          <a:p>
            <a:r>
              <a:rPr lang="it-I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3° </a:t>
            </a:r>
            <a:r>
              <a:rPr lang="it-IT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insieme…</a:t>
            </a:r>
            <a:endParaRPr lang="it-IT" dirty="0"/>
          </a:p>
        </p:txBody>
      </p:sp>
      <p:cxnSp>
        <p:nvCxnSpPr>
          <p:cNvPr id="4" name="Connettore 1 3"/>
          <p:cNvCxnSpPr/>
          <p:nvPr/>
        </p:nvCxnSpPr>
        <p:spPr>
          <a:xfrm rot="5400000">
            <a:off x="4678363" y="3536157"/>
            <a:ext cx="2644000" cy="794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1 4"/>
          <p:cNvCxnSpPr/>
          <p:nvPr/>
        </p:nvCxnSpPr>
        <p:spPr>
          <a:xfrm rot="5400000">
            <a:off x="5571735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tangolo arrotondato 5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Rettangolo 7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1 8"/>
          <p:cNvCxnSpPr>
            <a:stCxn id="8" idx="0"/>
            <a:endCxn id="8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>
            <a:endCxn id="8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uppo 10"/>
          <p:cNvGrpSpPr/>
          <p:nvPr/>
        </p:nvGrpSpPr>
        <p:grpSpPr>
          <a:xfrm>
            <a:off x="1285852" y="2214554"/>
            <a:ext cx="1785950" cy="3582891"/>
            <a:chOff x="6643702" y="2428868"/>
            <a:chExt cx="1785950" cy="3450191"/>
          </a:xfrm>
        </p:grpSpPr>
        <p:grpSp>
          <p:nvGrpSpPr>
            <p:cNvPr id="12" name="Gruppo 36"/>
            <p:cNvGrpSpPr/>
            <p:nvPr/>
          </p:nvGrpSpPr>
          <p:grpSpPr>
            <a:xfrm>
              <a:off x="6643702" y="2428868"/>
              <a:ext cx="1785950" cy="3037438"/>
              <a:chOff x="6643702" y="2428868"/>
              <a:chExt cx="1785950" cy="3037438"/>
            </a:xfrm>
          </p:grpSpPr>
          <p:sp>
            <p:nvSpPr>
              <p:cNvPr id="16" name="Cuore 15"/>
              <p:cNvSpPr/>
              <p:nvPr/>
            </p:nvSpPr>
            <p:spPr>
              <a:xfrm>
                <a:off x="6715140" y="2786058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17" name="Cuore 16"/>
              <p:cNvSpPr/>
              <p:nvPr/>
            </p:nvSpPr>
            <p:spPr>
              <a:xfrm>
                <a:off x="8143900" y="3071810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  <p:sp>
            <p:nvSpPr>
              <p:cNvPr id="18" name="Cuore 17"/>
              <p:cNvSpPr/>
              <p:nvPr/>
            </p:nvSpPr>
            <p:spPr>
              <a:xfrm>
                <a:off x="7929586" y="2428868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9" name="Cuore 18"/>
              <p:cNvSpPr/>
              <p:nvPr/>
            </p:nvSpPr>
            <p:spPr>
              <a:xfrm>
                <a:off x="7286644" y="321468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0" name="Cuore 19"/>
              <p:cNvSpPr/>
              <p:nvPr/>
            </p:nvSpPr>
            <p:spPr>
              <a:xfrm>
                <a:off x="8072462" y="392906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1" name="Cuore 20"/>
              <p:cNvSpPr/>
              <p:nvPr/>
            </p:nvSpPr>
            <p:spPr>
              <a:xfrm>
                <a:off x="6643702" y="3643314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2" name="Cuore 21"/>
              <p:cNvSpPr/>
              <p:nvPr/>
            </p:nvSpPr>
            <p:spPr>
              <a:xfrm>
                <a:off x="7786710" y="4429132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3" name="Cuore 22"/>
              <p:cNvSpPr/>
              <p:nvPr/>
            </p:nvSpPr>
            <p:spPr>
              <a:xfrm>
                <a:off x="7286644" y="3929066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4" name="Cuore 23"/>
              <p:cNvSpPr/>
              <p:nvPr/>
            </p:nvSpPr>
            <p:spPr>
              <a:xfrm>
                <a:off x="6858016" y="4429132"/>
                <a:ext cx="285752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5" name="Cuore 24"/>
              <p:cNvSpPr/>
              <p:nvPr/>
            </p:nvSpPr>
            <p:spPr>
              <a:xfrm flipH="1">
                <a:off x="7215206" y="5180554"/>
                <a:ext cx="300030" cy="285752"/>
              </a:xfrm>
              <a:prstGeom prst="hear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cmpd="thinThick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3" name="Cuore 12"/>
            <p:cNvSpPr/>
            <p:nvPr/>
          </p:nvSpPr>
          <p:spPr>
            <a:xfrm>
              <a:off x="7215206" y="2428868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Cuore 13"/>
            <p:cNvSpPr/>
            <p:nvPr/>
          </p:nvSpPr>
          <p:spPr>
            <a:xfrm>
              <a:off x="6715140" y="5593307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Cuore 14"/>
            <p:cNvSpPr/>
            <p:nvPr/>
          </p:nvSpPr>
          <p:spPr>
            <a:xfrm>
              <a:off x="7715272" y="5429264"/>
              <a:ext cx="285752" cy="285752"/>
            </a:xfrm>
            <a:prstGeom prst="heart">
              <a:avLst/>
            </a:prstGeom>
            <a:solidFill>
              <a:schemeClr val="accent2">
                <a:lumMod val="60000"/>
                <a:lumOff val="40000"/>
              </a:schemeClr>
            </a:solidFill>
            <a:ln cmpd="thinThick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6" name="Rettangolo arrotondato 25"/>
          <p:cNvSpPr/>
          <p:nvPr/>
        </p:nvSpPr>
        <p:spPr>
          <a:xfrm>
            <a:off x="928662" y="1928802"/>
            <a:ext cx="2428892" cy="285752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7" name="Connettore 1 26"/>
          <p:cNvCxnSpPr/>
          <p:nvPr/>
        </p:nvCxnSpPr>
        <p:spPr>
          <a:xfrm rot="5400000">
            <a:off x="4714082" y="3571876"/>
            <a:ext cx="2572562" cy="794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 rot="16200000" flipH="1">
            <a:off x="5572529" y="3500041"/>
            <a:ext cx="2714644" cy="794"/>
          </a:xfrm>
          <a:prstGeom prst="line">
            <a:avLst/>
          </a:prstGeom>
          <a:ln w="508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tangolo arrotondato 28"/>
          <p:cNvSpPr/>
          <p:nvPr/>
        </p:nvSpPr>
        <p:spPr>
          <a:xfrm>
            <a:off x="5214942" y="4857760"/>
            <a:ext cx="250033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30" name="Tabella 29"/>
          <p:cNvGraphicFramePr>
            <a:graphicFrameLocks noGrp="1"/>
          </p:cNvGraphicFramePr>
          <p:nvPr/>
        </p:nvGraphicFramePr>
        <p:xfrm>
          <a:off x="5214942" y="5143512"/>
          <a:ext cx="2500331" cy="857256"/>
        </p:xfrm>
        <a:graphic>
          <a:graphicData uri="http://schemas.openxmlformats.org/drawingml/2006/table">
            <a:tbl>
              <a:tblPr firstRow="1" bandRow="1">
                <a:effectLst>
                  <a:outerShdw blurRad="533400" dist="279400" dir="10920000" sx="119000" sy="119000" algn="t" rotWithShape="0">
                    <a:prstClr val="black">
                      <a:alpha val="0"/>
                    </a:prstClr>
                  </a:outerShdw>
                </a:effectLst>
                <a:tableStyleId>{5C22544A-7EE6-4342-B048-85BDC9FD1C3A}</a:tableStyleId>
              </a:tblPr>
              <a:tblGrid>
                <a:gridCol w="1250166"/>
                <a:gridCol w="1250165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da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1" name="Rettangolo 30"/>
          <p:cNvSpPr/>
          <p:nvPr/>
        </p:nvSpPr>
        <p:spPr>
          <a:xfrm>
            <a:off x="5214942" y="5143512"/>
            <a:ext cx="2500330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2" name="Connettore 1 31"/>
          <p:cNvCxnSpPr>
            <a:stCxn id="31" idx="0"/>
            <a:endCxn id="31" idx="2"/>
          </p:cNvCxnSpPr>
          <p:nvPr/>
        </p:nvCxnSpPr>
        <p:spPr>
          <a:xfrm rot="16200000" flipH="1">
            <a:off x="6036479" y="5572140"/>
            <a:ext cx="857256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>
            <a:endCxn id="31" idx="3"/>
          </p:cNvCxnSpPr>
          <p:nvPr/>
        </p:nvCxnSpPr>
        <p:spPr>
          <a:xfrm>
            <a:off x="5214942" y="5572140"/>
            <a:ext cx="2500330" cy="1588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e 33"/>
          <p:cNvSpPr/>
          <p:nvPr/>
        </p:nvSpPr>
        <p:spPr>
          <a:xfrm>
            <a:off x="6786578" y="457200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5" name="Ovale 34"/>
          <p:cNvSpPr/>
          <p:nvPr/>
        </p:nvSpPr>
        <p:spPr>
          <a:xfrm>
            <a:off x="6786578" y="428625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6" name="Ovale 35"/>
          <p:cNvSpPr/>
          <p:nvPr/>
        </p:nvSpPr>
        <p:spPr>
          <a:xfrm>
            <a:off x="6786578" y="400050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7" name="Ovale 36"/>
          <p:cNvSpPr/>
          <p:nvPr/>
        </p:nvSpPr>
        <p:spPr>
          <a:xfrm>
            <a:off x="6786578" y="371475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8" name="Ovale 37"/>
          <p:cNvSpPr/>
          <p:nvPr/>
        </p:nvSpPr>
        <p:spPr>
          <a:xfrm>
            <a:off x="6786578" y="3429000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9" name="Ovale 38"/>
          <p:cNvSpPr/>
          <p:nvPr/>
        </p:nvSpPr>
        <p:spPr>
          <a:xfrm>
            <a:off x="6786578" y="314324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0" name="Ovale 39"/>
          <p:cNvSpPr/>
          <p:nvPr/>
        </p:nvSpPr>
        <p:spPr>
          <a:xfrm>
            <a:off x="6786578" y="2857496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1" name="Ovale 40"/>
          <p:cNvSpPr/>
          <p:nvPr/>
        </p:nvSpPr>
        <p:spPr>
          <a:xfrm>
            <a:off x="6786578" y="2571744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2" name="Ovale 41"/>
          <p:cNvSpPr/>
          <p:nvPr/>
        </p:nvSpPr>
        <p:spPr>
          <a:xfrm>
            <a:off x="6786578" y="2285992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3" name="Ovale 42"/>
          <p:cNvSpPr/>
          <p:nvPr/>
        </p:nvSpPr>
        <p:spPr>
          <a:xfrm>
            <a:off x="6786578" y="1714488"/>
            <a:ext cx="285752" cy="2857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cxnSp>
        <p:nvCxnSpPr>
          <p:cNvPr id="44" name="Connettore 2 43"/>
          <p:cNvCxnSpPr>
            <a:stCxn id="45" idx="1"/>
          </p:cNvCxnSpPr>
          <p:nvPr/>
        </p:nvCxnSpPr>
        <p:spPr>
          <a:xfrm rot="16200000" flipH="1" flipV="1">
            <a:off x="5171607" y="2995295"/>
            <a:ext cx="2477306" cy="533247"/>
          </a:xfrm>
          <a:prstGeom prst="straightConnector1">
            <a:avLst/>
          </a:prstGeom>
          <a:ln w="444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e 44"/>
          <p:cNvSpPr/>
          <p:nvPr/>
        </p:nvSpPr>
        <p:spPr>
          <a:xfrm>
            <a:off x="6572264" y="1500174"/>
            <a:ext cx="714380" cy="3571900"/>
          </a:xfrm>
          <a:prstGeom prst="ellipse">
            <a:avLst/>
          </a:prstGeom>
          <a:noFill/>
          <a:ln w="444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6" name="Ovale 45"/>
          <p:cNvSpPr/>
          <p:nvPr/>
        </p:nvSpPr>
        <p:spPr>
          <a:xfrm>
            <a:off x="5857884" y="4572008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7" name="CasellaDiTesto 46"/>
          <p:cNvSpPr txBox="1"/>
          <p:nvPr/>
        </p:nvSpPr>
        <p:spPr>
          <a:xfrm>
            <a:off x="5143504" y="3286124"/>
            <a:ext cx="137730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CAMBIO!!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000"/>
                            </p:stCondLst>
                            <p:childTnLst>
                              <p:par>
                                <p:cTn id="8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0"/>
                            </p:stCondLst>
                            <p:childTnLst>
                              <p:par>
                                <p:cTn id="9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9000"/>
                            </p:stCondLst>
                            <p:childTnLst>
                              <p:par>
                                <p:cTn id="9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5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6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26" grpId="2" animBg="1"/>
      <p:bldP spid="29" grpId="0" animBg="1"/>
      <p:bldP spid="31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8" grpId="1" animBg="1"/>
      <p:bldP spid="39" grpId="0" animBg="1"/>
      <p:bldP spid="40" grpId="0" animBg="1"/>
      <p:bldP spid="41" grpId="0" animBg="1"/>
      <p:bldP spid="42" grpId="0" animBg="1"/>
      <p:bldP spid="43" grpId="0" animBg="1"/>
      <p:bldP spid="45" grpId="0" animBg="1"/>
      <p:bldP spid="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2910" y="642918"/>
            <a:ext cx="7467600" cy="1143000"/>
          </a:xfrm>
        </p:spPr>
        <p:txBody>
          <a:bodyPr>
            <a:normAutofit/>
          </a:bodyPr>
          <a:lstStyle/>
          <a:p>
            <a:r>
              <a:rPr lang="it-IT" sz="3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…Registriamo</a:t>
            </a:r>
            <a:r>
              <a:rPr lang="it-IT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il </a:t>
            </a:r>
            <a:r>
              <a:rPr lang="it-IT" sz="3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numero…</a:t>
            </a:r>
            <a:endParaRPr lang="it-IT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magine 4" descr="numeri-con-aba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714620"/>
            <a:ext cx="4991100" cy="2667000"/>
          </a:xfrm>
          <a:prstGeom prst="rect">
            <a:avLst/>
          </a:prstGeom>
        </p:spPr>
      </p:pic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364</TotalTime>
  <Words>185</Words>
  <Application>Microsoft Office PowerPoint</Application>
  <PresentationFormat>Presentazione su schermo (4:3)</PresentationFormat>
  <Paragraphs>76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Loggia</vt:lpstr>
      <vt:lpstr>L’ABACO</vt:lpstr>
      <vt:lpstr>Diapositiva 2</vt:lpstr>
      <vt:lpstr>Abbiamo disegnato degli INSIEMI…</vt:lpstr>
      <vt:lpstr>Raggruppiamo per 10 gli elementi degli insiemi</vt:lpstr>
      <vt:lpstr>Rappresentiamoli sull’abaco</vt:lpstr>
      <vt:lpstr>1° insieme…</vt:lpstr>
      <vt:lpstr>2° insieme…</vt:lpstr>
      <vt:lpstr>3° insieme…</vt:lpstr>
      <vt:lpstr>…Registriamo il numero…</vt:lpstr>
      <vt:lpstr>Diapositiva 10</vt:lpstr>
      <vt:lpstr>2° insieme…</vt:lpstr>
      <vt:lpstr>3° insieme…</vt:lpstr>
      <vt:lpstr>…E le decine diventano 2…</vt:lpstr>
      <vt:lpstr>Raggruppiamo per 10 gli elementi dell’insieme</vt:lpstr>
      <vt:lpstr>Rappresentiamo sull’abaco…</vt:lpstr>
      <vt:lpstr>E ora registriamo…</vt:lpstr>
      <vt:lpstr>…ORA TOCCA A TE!!...</vt:lpstr>
      <vt:lpstr>Esercizio 1</vt:lpstr>
      <vt:lpstr>Esercizio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L’ABACO</dc:title>
  <dc:creator>User</dc:creator>
  <cp:lastModifiedBy>User</cp:lastModifiedBy>
  <cp:revision>44</cp:revision>
  <dcterms:created xsi:type="dcterms:W3CDTF">2020-03-28T13:15:56Z</dcterms:created>
  <dcterms:modified xsi:type="dcterms:W3CDTF">2020-04-02T10:49:39Z</dcterms:modified>
</cp:coreProperties>
</file>