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7b74e45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7b74e45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8400d6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8400d6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7b74e4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7b74e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7b74e4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7b74e4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7b74e45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7b74e45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7b74e4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7b74e4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7b74e45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7b74e45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7b74e45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7b74e45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7b74e45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7b74e45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7b74e45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7b74e45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5325" y="230850"/>
            <a:ext cx="8520600" cy="93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PULCINO PASQUALINO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20121">
            <a:off x="2713181" y="-396464"/>
            <a:ext cx="3806464" cy="681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BUONA </a:t>
            </a:r>
            <a:r>
              <a:rPr lang="it" sz="300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PASQUA</a:t>
            </a:r>
            <a:r>
              <a:rPr lang="it" sz="30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TUTTI!!!</a:t>
            </a:r>
            <a:endParaRPr sz="30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3000"/>
              <a:t>AUGURIAMO UNA </a:t>
            </a:r>
            <a:r>
              <a:rPr lang="it" sz="3000">
                <a:solidFill>
                  <a:srgbClr val="6D9EEB"/>
                </a:solidFill>
              </a:rPr>
              <a:t>PASQUA</a:t>
            </a:r>
            <a:r>
              <a:rPr lang="it" sz="3000"/>
              <a:t> DIPINTA </a:t>
            </a:r>
            <a:r>
              <a:rPr lang="it" sz="3000">
                <a:solidFill>
                  <a:srgbClr val="FF9900"/>
                </a:solidFill>
              </a:rPr>
              <a:t>DI TANTI</a:t>
            </a:r>
            <a:r>
              <a:rPr lang="it" sz="3000">
                <a:solidFill>
                  <a:srgbClr val="FF0000"/>
                </a:solidFill>
              </a:rPr>
              <a:t> </a:t>
            </a:r>
            <a:r>
              <a:rPr lang="it" sz="3000">
                <a:solidFill>
                  <a:srgbClr val="3C78D8"/>
                </a:solidFill>
              </a:rPr>
              <a:t>COLORI</a:t>
            </a:r>
            <a:r>
              <a:rPr lang="it" sz="3000"/>
              <a:t>,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3000"/>
              <a:t>COME I SORRISI DEI </a:t>
            </a:r>
            <a:r>
              <a:rPr lang="it" sz="3000">
                <a:solidFill>
                  <a:srgbClr val="FF0000"/>
                </a:solidFill>
              </a:rPr>
              <a:t>NOSTRI CUORI</a:t>
            </a:r>
            <a:r>
              <a:rPr lang="it" sz="3000"/>
              <a:t> !!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3000"/>
              <a:t>											</a:t>
            </a:r>
            <a:r>
              <a:rPr lang="it" sz="2400"/>
              <a:t>LE VOSTRE MAESTRE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11988" y="-909974"/>
            <a:ext cx="4920026" cy="696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CREA UN SIMPATICO </a:t>
            </a:r>
            <a:r>
              <a:rPr lang="it">
                <a:solidFill>
                  <a:srgbClr val="FFD966"/>
                </a:solidFill>
              </a:rPr>
              <a:t>BIGLIETTO POP UP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103900" y="1162850"/>
            <a:ext cx="4936200" cy="25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Prepara il materiale occorrente: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it"/>
              <a:t>pennarelli punta grossa e 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it"/>
              <a:t>colla,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it"/>
              <a:t>forbici,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it"/>
              <a:t>un foglio bristol A4 del colore preferito,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it"/>
              <a:t>scarica il modello del pulcino allegato che trovi a pagina 11.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325" y="543625"/>
            <a:ext cx="4125951" cy="41677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50875" y="1150013"/>
            <a:ext cx="4237500" cy="29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INIZIA A COLORARE E METTITI A LAVORO.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SCEGLI DUE TONALITA’ DI GIALLO PER LE ALI E PER IL CORPO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2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34525" y="1352100"/>
            <a:ext cx="43350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USA IL COLORE ARANCIONE PER IL BECCO E A TUO PIACERE COLORA GLI ALTRI PARTICOLARI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836850" y="655125"/>
            <a:ext cx="3930900" cy="3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/>
              <a:t>PIEGA IL FOGLIO A META’ E FAI UN TAGLIETTO SULLA LINEA CONTINUA DEL BECCO COME IN FIGURA</a:t>
            </a:r>
            <a:endParaRPr sz="24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50" y="382863"/>
            <a:ext cx="3629025" cy="437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265350" y="863550"/>
            <a:ext cx="440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/>
              <a:t>RIPIEGA LUNGO LE LINEE TRATTEGGIATE IL BECCO E VEDRAI PASQUALINO APRIRE IL BECCO</a:t>
            </a:r>
            <a:endParaRPr sz="2400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25" y="292250"/>
            <a:ext cx="3419250" cy="45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404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SCEGLI ORA COME DECORARE LO SFONDO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460000" y="1393900"/>
            <a:ext cx="2606700" cy="30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it" sz="2400">
                <a:solidFill>
                  <a:schemeClr val="dk2"/>
                </a:solidFill>
              </a:rPr>
              <a:t>UTILIZZA I COLORI A MATITA O ACQUERELLI</a:t>
            </a:r>
            <a:r>
              <a:rPr lang="it" sz="2400"/>
              <a:t> </a:t>
            </a:r>
            <a:endParaRPr sz="2400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549" y="1002625"/>
            <a:ext cx="3408750" cy="382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chemeClr val="dk2"/>
                </a:solidFill>
              </a:rPr>
              <a:t>SCEGLI ORA COME DECORARE LO SFONDO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2754900" cy="3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/>
              <a:t>2) RITAGLIA E INCOLLA IL TUO PULCINO SU UN CARTONCINO COLORATO (VERDE O AZZURRO)</a:t>
            </a:r>
            <a:endParaRPr sz="2400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575" y="1017725"/>
            <a:ext cx="2865732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9275" y="1017725"/>
            <a:ext cx="275490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60000" y="274300"/>
            <a:ext cx="8349600" cy="10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/>
              <a:t>AGGIUNGI I TUOI AUGURI DI</a:t>
            </a:r>
            <a:r>
              <a:rPr lang="it" sz="2400"/>
              <a:t> </a:t>
            </a:r>
            <a:r>
              <a:rPr lang="it" sz="2400"/>
              <a:t>BUONA PASQUA E</a:t>
            </a:r>
            <a:r>
              <a:rPr lang="it" sz="2400"/>
              <a:t> DECORA A PIACERE</a:t>
            </a:r>
            <a:r>
              <a:rPr lang="it" sz="2400"/>
              <a:t> </a:t>
            </a:r>
            <a:endParaRPr sz="2400"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525" y="1338100"/>
            <a:ext cx="5241076" cy="35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