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8" r:id="rId2"/>
    <p:sldId id="257" r:id="rId3"/>
    <p:sldId id="262" r:id="rId4"/>
    <p:sldId id="256" r:id="rId5"/>
    <p:sldId id="258" r:id="rId6"/>
    <p:sldId id="269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1B9D2-3F6F-4F30-B554-C43A3ED72700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107E9-C175-43F6-8CC9-2C115BE93608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latin typeface="Monotype Corsiva" pitchFamily="66" charset="0"/>
              </a:rPr>
              <a:t>E’ stata</a:t>
            </a:r>
            <a:r>
              <a:rPr lang="it-IT" baseline="0" dirty="0" smtClean="0">
                <a:latin typeface="Monotype Corsiva" pitchFamily="66" charset="0"/>
              </a:rPr>
              <a:t> un’attività interessante, divertente, impegnativa ma soprattutto </a:t>
            </a:r>
            <a:r>
              <a:rPr lang="it-IT" baseline="0" dirty="0" err="1" smtClean="0">
                <a:latin typeface="Monotype Corsiva" pitchFamily="66" charset="0"/>
              </a:rPr>
              <a:t>…….buona</a:t>
            </a:r>
            <a:r>
              <a:rPr lang="it-IT" baseline="0" dirty="0" smtClean="0">
                <a:latin typeface="Monotype Corsiva" pitchFamily="66" charset="0"/>
              </a:rPr>
              <a:t> !!!!!</a:t>
            </a:r>
            <a:endParaRPr lang="it-IT" dirty="0">
              <a:latin typeface="Monotype Corsiva" pitchFamily="66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107E9-C175-43F6-8CC9-2C115BE93608}" type="slidenum">
              <a:rPr lang="it-IT" smtClean="0"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2AE1-D7DD-4743-8853-BF350A651899}" type="datetimeFigureOut">
              <a:rPr lang="it-IT" smtClean="0"/>
              <a:pPr/>
              <a:t>15/04/2020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96A89-CCBC-49C8-B23B-5E7B973D00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2AE1-D7DD-4743-8853-BF350A651899}" type="datetimeFigureOut">
              <a:rPr lang="it-IT" smtClean="0"/>
              <a:pPr/>
              <a:t>15/04/2020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96A89-CCBC-49C8-B23B-5E7B973D00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2AE1-D7DD-4743-8853-BF350A651899}" type="datetimeFigureOut">
              <a:rPr lang="it-IT" smtClean="0"/>
              <a:pPr/>
              <a:t>15/04/2020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96A89-CCBC-49C8-B23B-5E7B973D00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2AE1-D7DD-4743-8853-BF350A651899}" type="datetimeFigureOut">
              <a:rPr lang="it-IT" smtClean="0"/>
              <a:pPr/>
              <a:t>15/04/2020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96A89-CCBC-49C8-B23B-5E7B973D00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2AE1-D7DD-4743-8853-BF350A651899}" type="datetimeFigureOut">
              <a:rPr lang="it-IT" smtClean="0"/>
              <a:pPr/>
              <a:t>15/04/2020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96A89-CCBC-49C8-B23B-5E7B973D00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2AE1-D7DD-4743-8853-BF350A651899}" type="datetimeFigureOut">
              <a:rPr lang="it-IT" smtClean="0"/>
              <a:pPr/>
              <a:t>15/04/2020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96A89-CCBC-49C8-B23B-5E7B973D00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2AE1-D7DD-4743-8853-BF350A651899}" type="datetimeFigureOut">
              <a:rPr lang="it-IT" smtClean="0"/>
              <a:pPr/>
              <a:t>15/04/2020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96A89-CCBC-49C8-B23B-5E7B973D00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2AE1-D7DD-4743-8853-BF350A651899}" type="datetimeFigureOut">
              <a:rPr lang="it-IT" smtClean="0"/>
              <a:pPr/>
              <a:t>15/04/2020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96A89-CCBC-49C8-B23B-5E7B973D00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2AE1-D7DD-4743-8853-BF350A651899}" type="datetimeFigureOut">
              <a:rPr lang="it-IT" smtClean="0"/>
              <a:pPr/>
              <a:t>15/04/2020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96A89-CCBC-49C8-B23B-5E7B973D00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2AE1-D7DD-4743-8853-BF350A651899}" type="datetimeFigureOut">
              <a:rPr lang="it-IT" smtClean="0"/>
              <a:pPr/>
              <a:t>15/04/2020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96A89-CCBC-49C8-B23B-5E7B973D00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2AE1-D7DD-4743-8853-BF350A651899}" type="datetimeFigureOut">
              <a:rPr lang="it-IT" smtClean="0"/>
              <a:pPr/>
              <a:t>15/04/2020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96A89-CCBC-49C8-B23B-5E7B973D003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22AE1-D7DD-4743-8853-BF350A651899}" type="datetimeFigureOut">
              <a:rPr lang="it-IT" smtClean="0"/>
              <a:pPr/>
              <a:t>15/04/2020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96A89-CCBC-49C8-B23B-5E7B973D003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Monotype Corsiva" pitchFamily="66" charset="0"/>
              </a:rPr>
              <a:t>Al lavoro !!!!</a:t>
            </a:r>
            <a:endParaRPr lang="it-IT" dirty="0">
              <a:latin typeface="Monotype Corsiva" pitchFamily="66" charset="0"/>
            </a:endParaRPr>
          </a:p>
        </p:txBody>
      </p:sp>
      <p:pic>
        <p:nvPicPr>
          <p:cNvPr id="6" name="Segnaposto contenuto 5" descr="t 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603932">
            <a:off x="451923" y="1028020"/>
            <a:ext cx="3786213" cy="2235337"/>
          </a:xfrm>
        </p:spPr>
      </p:pic>
      <p:pic>
        <p:nvPicPr>
          <p:cNvPr id="7" name="Immagine 6" descr="t 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35335">
            <a:off x="4814506" y="921883"/>
            <a:ext cx="3929090" cy="2905268"/>
          </a:xfrm>
          <a:prstGeom prst="rect">
            <a:avLst/>
          </a:prstGeom>
        </p:spPr>
      </p:pic>
      <p:pic>
        <p:nvPicPr>
          <p:cNvPr id="9" name="Immagine 8" descr="t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68153">
            <a:off x="714348" y="3643314"/>
            <a:ext cx="4143404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 smtClean="0">
                <a:latin typeface="Monotype Corsiva" pitchFamily="66" charset="0"/>
              </a:rPr>
              <a:t>Ed ecco la torta !!!!!!</a:t>
            </a:r>
            <a:endParaRPr lang="it-IT" dirty="0">
              <a:latin typeface="Monotype Corsiva" pitchFamily="66" charset="0"/>
            </a:endParaRPr>
          </a:p>
        </p:txBody>
      </p:sp>
      <p:pic>
        <p:nvPicPr>
          <p:cNvPr id="4" name="Segnaposto contenuto 3" descr="IMG-20200406-WA001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5749" y="1600200"/>
            <a:ext cx="621250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t 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642918"/>
            <a:ext cx="7286676" cy="5827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….ed</a:t>
            </a:r>
            <a:r>
              <a:rPr lang="it-IT" dirty="0" smtClean="0"/>
              <a:t> ecco la torta !!!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20200415_1700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04825"/>
            <a:ext cx="8686800" cy="5848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t 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7588" y="500042"/>
            <a:ext cx="7953502" cy="59293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610287">
            <a:off x="908490" y="1277615"/>
            <a:ext cx="7587976" cy="4492161"/>
          </a:xfrm>
        </p:spPr>
        <p:txBody>
          <a:bodyPr>
            <a:normAutofit/>
          </a:bodyPr>
          <a:lstStyle/>
          <a:p>
            <a:r>
              <a:rPr lang="it-IT" sz="5400" dirty="0" smtClean="0">
                <a:solidFill>
                  <a:srgbClr val="FF0000"/>
                </a:solidFill>
                <a:latin typeface="Monotype Corsiva" pitchFamily="66" charset="0"/>
              </a:rPr>
              <a:t>E’ stata un’attività interessante, impegnativa, divertente ma soprattutto ….Buona !!!!</a:t>
            </a:r>
            <a:endParaRPr lang="it-IT" sz="5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43</Words>
  <Application>Microsoft Office PowerPoint</Application>
  <PresentationFormat>Presentazione su schermo (4:3)</PresentationFormat>
  <Paragraphs>6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Al lavoro !!!!</vt:lpstr>
      <vt:lpstr>Ed ecco la torta !!!!!!</vt:lpstr>
      <vt:lpstr>Diapositiva 3</vt:lpstr>
      <vt:lpstr>….ed ecco la torta !!!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….ed ecco la torta !!!</dc:title>
  <dc:creator>Utente</dc:creator>
  <cp:lastModifiedBy>Utente</cp:lastModifiedBy>
  <cp:revision>6</cp:revision>
  <dcterms:created xsi:type="dcterms:W3CDTF">2020-04-15T15:26:42Z</dcterms:created>
  <dcterms:modified xsi:type="dcterms:W3CDTF">2020-04-15T16:19:51Z</dcterms:modified>
</cp:coreProperties>
</file>